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modernComment_107_D6EC94D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67" r:id="rId3"/>
    <p:sldId id="258" r:id="rId4"/>
    <p:sldId id="259" r:id="rId5"/>
    <p:sldId id="260" r:id="rId6"/>
    <p:sldId id="261" r:id="rId7"/>
    <p:sldId id="256" r:id="rId8"/>
    <p:sldId id="263" r:id="rId9"/>
    <p:sldId id="257" r:id="rId10"/>
    <p:sldId id="273" r:id="rId11"/>
    <p:sldId id="274" r:id="rId12"/>
    <p:sldId id="275" r:id="rId13"/>
    <p:sldId id="276" r:id="rId14"/>
    <p:sldId id="277" r:id="rId15"/>
    <p:sldId id="266" r:id="rId16"/>
    <p:sldId id="265" r:id="rId17"/>
    <p:sldId id="264" r:id="rId18"/>
    <p:sldId id="271" r:id="rId19"/>
    <p:sldId id="270" r:id="rId20"/>
    <p:sldId id="268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6075597-8E76-27DE-2B97-B1896C554EFD}" name="Marcos Martínez" initials="MM" userId="S::marcos.martinez.martinez@office365.estudiantat.upc.edu::f9188112-8eee-4af6-9f57-fec3a55ae810" providerId="AD"/>
  <p188:author id="{0D527ED7-B310-CBCA-B5B9-B64DA91F36B5}" name="Jordi Reverter" initials="JR" userId="S::jordi.reverter.tuset@office365.estudiantat.upc.edu::720e5522-49e3-4d7b-909c-22aae63c0a3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C4"/>
    <a:srgbClr val="0091FF"/>
    <a:srgbClr val="FAEAE1"/>
    <a:srgbClr val="1FDAF0"/>
    <a:srgbClr val="A2C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86CF4-8728-A977-D48A-AFA663E84202}" v="2" dt="2024-12-12T01:17:47.500"/>
    <p1510:client id="{7ECE03D3-FC87-C4A3-4DD3-EFD8A3202171}" v="6" dt="2024-12-11T12:51:21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ian Roca" userId="S::kirian.roca@office365.estudiantat.upc.edu::c80f1fb4-36c1-4b96-ab75-0ef2c5b57228" providerId="AD" clId="Web-{4CA904AD-8A5F-F006-315E-87220B61F6D0}"/>
    <pc:docChg chg="modSld">
      <pc:chgData name="Kirian Roca" userId="S::kirian.roca@office365.estudiantat.upc.edu::c80f1fb4-36c1-4b96-ab75-0ef2c5b57228" providerId="AD" clId="Web-{4CA904AD-8A5F-F006-315E-87220B61F6D0}" dt="2024-10-17T16:37:44.607" v="65"/>
      <pc:docMkLst>
        <pc:docMk/>
      </pc:docMkLst>
      <pc:sldChg chg="modSp">
        <pc:chgData name="Kirian Roca" userId="S::kirian.roca@office365.estudiantat.upc.edu::c80f1fb4-36c1-4b96-ab75-0ef2c5b57228" providerId="AD" clId="Web-{4CA904AD-8A5F-F006-315E-87220B61F6D0}" dt="2024-10-17T16:34:19.287" v="3" actId="20577"/>
        <pc:sldMkLst>
          <pc:docMk/>
          <pc:sldMk cId="2491530252" sldId="273"/>
        </pc:sldMkLst>
        <pc:spChg chg="mod">
          <ac:chgData name="Kirian Roca" userId="S::kirian.roca@office365.estudiantat.upc.edu::c80f1fb4-36c1-4b96-ab75-0ef2c5b57228" providerId="AD" clId="Web-{4CA904AD-8A5F-F006-315E-87220B61F6D0}" dt="2024-10-17T16:34:19.287" v="3" actId="20577"/>
          <ac:spMkLst>
            <pc:docMk/>
            <pc:sldMk cId="2491530252" sldId="273"/>
            <ac:spMk id="8" creationId="{7A9AAC4D-40C1-E369-637C-6746DE455427}"/>
          </ac:spMkLst>
        </pc:spChg>
        <pc:picChg chg="mod">
          <ac:chgData name="Kirian Roca" userId="S::kirian.roca@office365.estudiantat.upc.edu::c80f1fb4-36c1-4b96-ab75-0ef2c5b57228" providerId="AD" clId="Web-{4CA904AD-8A5F-F006-315E-87220B61F6D0}" dt="2024-10-17T16:33:23.816" v="1" actId="1076"/>
          <ac:picMkLst>
            <pc:docMk/>
            <pc:sldMk cId="2491530252" sldId="273"/>
            <ac:picMk id="6" creationId="{FD912783-F8C0-7397-A069-EE9C3D67CBE5}"/>
          </ac:picMkLst>
        </pc:picChg>
      </pc:sldChg>
      <pc:sldChg chg="addSp delSp modSp mod setBg">
        <pc:chgData name="Kirian Roca" userId="S::kirian.roca@office365.estudiantat.upc.edu::c80f1fb4-36c1-4b96-ab75-0ef2c5b57228" providerId="AD" clId="Web-{4CA904AD-8A5F-F006-315E-87220B61F6D0}" dt="2024-10-17T16:37:44.607" v="65"/>
        <pc:sldMkLst>
          <pc:docMk/>
          <pc:sldMk cId="4216286282" sldId="274"/>
        </pc:sldMkLst>
        <pc:spChg chg="add mod">
          <ac:chgData name="Kirian Roca" userId="S::kirian.roca@office365.estudiantat.upc.edu::c80f1fb4-36c1-4b96-ab75-0ef2c5b57228" providerId="AD" clId="Web-{4CA904AD-8A5F-F006-315E-87220B61F6D0}" dt="2024-10-17T16:37:44.607" v="65"/>
          <ac:spMkLst>
            <pc:docMk/>
            <pc:sldMk cId="4216286282" sldId="274"/>
            <ac:spMk id="2" creationId="{7882059B-300F-C4E7-0530-A27E24700D5B}"/>
          </ac:spMkLst>
        </pc:spChg>
        <pc:spChg chg="add">
          <ac:chgData name="Kirian Roca" userId="S::kirian.roca@office365.estudiantat.upc.edu::c80f1fb4-36c1-4b96-ab75-0ef2c5b57228" providerId="AD" clId="Web-{4CA904AD-8A5F-F006-315E-87220B61F6D0}" dt="2024-10-17T16:37:44.607" v="65"/>
          <ac:spMkLst>
            <pc:docMk/>
            <pc:sldMk cId="4216286282" sldId="274"/>
            <ac:spMk id="11" creationId="{D4771268-CB57-404A-9271-370EB28F6090}"/>
          </ac:spMkLst>
        </pc:spChg>
        <pc:grpChg chg="add del">
          <ac:chgData name="Kirian Roca" userId="S::kirian.roca@office365.estudiantat.upc.edu::c80f1fb4-36c1-4b96-ab75-0ef2c5b57228" providerId="AD" clId="Web-{4CA904AD-8A5F-F006-315E-87220B61F6D0}" dt="2024-10-17T16:37:18.949" v="43"/>
          <ac:grpSpMkLst>
            <pc:docMk/>
            <pc:sldMk cId="4216286282" sldId="274"/>
            <ac:grpSpMk id="7" creationId="{E74FC583-07F3-4F3B-82A7-891009F22923}"/>
          </ac:grpSpMkLst>
        </pc:grpChg>
        <pc:picChg chg="del topLvl">
          <ac:chgData name="Kirian Roca" userId="S::kirian.roca@office365.estudiantat.upc.edu::c80f1fb4-36c1-4b96-ab75-0ef2c5b57228" providerId="AD" clId="Web-{4CA904AD-8A5F-F006-315E-87220B61F6D0}" dt="2024-10-17T16:37:18.949" v="43"/>
          <ac:picMkLst>
            <pc:docMk/>
            <pc:sldMk cId="4216286282" sldId="274"/>
            <ac:picMk id="5" creationId="{95C74D7C-CEB0-AFC1-5948-FB9B000F3E0C}"/>
          </ac:picMkLst>
        </pc:picChg>
        <pc:picChg chg="mod ord topLvl">
          <ac:chgData name="Kirian Roca" userId="S::kirian.roca@office365.estudiantat.upc.edu::c80f1fb4-36c1-4b96-ab75-0ef2c5b57228" providerId="AD" clId="Web-{4CA904AD-8A5F-F006-315E-87220B61F6D0}" dt="2024-10-17T16:37:44.607" v="65"/>
          <ac:picMkLst>
            <pc:docMk/>
            <pc:sldMk cId="4216286282" sldId="274"/>
            <ac:picMk id="6" creationId="{BA0EC3FD-3A8F-8787-E3A9-9A7559FD5C7B}"/>
          </ac:picMkLst>
        </pc:picChg>
      </pc:sldChg>
      <pc:sldChg chg="addSp delSp modSp mod setBg">
        <pc:chgData name="Kirian Roca" userId="S::kirian.roca@office365.estudiantat.upc.edu::c80f1fb4-36c1-4b96-ab75-0ef2c5b57228" providerId="AD" clId="Web-{4CA904AD-8A5F-F006-315E-87220B61F6D0}" dt="2024-10-17T16:37:02.214" v="39"/>
        <pc:sldMkLst>
          <pc:docMk/>
          <pc:sldMk cId="478242941" sldId="276"/>
        </pc:sldMkLst>
        <pc:spChg chg="add mod">
          <ac:chgData name="Kirian Roca" userId="S::kirian.roca@office365.estudiantat.upc.edu::c80f1fb4-36c1-4b96-ab75-0ef2c5b57228" providerId="AD" clId="Web-{4CA904AD-8A5F-F006-315E-87220B61F6D0}" dt="2024-10-17T16:37:02.214" v="39"/>
          <ac:spMkLst>
            <pc:docMk/>
            <pc:sldMk cId="478242941" sldId="276"/>
            <ac:spMk id="2" creationId="{030CBA17-651C-95AF-196C-15B99D637746}"/>
          </ac:spMkLst>
        </pc:spChg>
        <pc:spChg chg="add">
          <ac:chgData name="Kirian Roca" userId="S::kirian.roca@office365.estudiantat.upc.edu::c80f1fb4-36c1-4b96-ab75-0ef2c5b57228" providerId="AD" clId="Web-{4CA904AD-8A5F-F006-315E-87220B61F6D0}" dt="2024-10-17T16:37:02.214" v="39"/>
          <ac:spMkLst>
            <pc:docMk/>
            <pc:sldMk cId="478242941" sldId="276"/>
            <ac:spMk id="8" creationId="{D4771268-CB57-404A-9271-370EB28F6090}"/>
          </ac:spMkLst>
        </pc:spChg>
        <pc:spChg chg="add del">
          <ac:chgData name="Kirian Roca" userId="S::kirian.roca@office365.estudiantat.upc.edu::c80f1fb4-36c1-4b96-ab75-0ef2c5b57228" providerId="AD" clId="Web-{4CA904AD-8A5F-F006-315E-87220B61F6D0}" dt="2024-10-17T16:36:58.042" v="38"/>
          <ac:spMkLst>
            <pc:docMk/>
            <pc:sldMk cId="478242941" sldId="276"/>
            <ac:spMk id="11" creationId="{6F828D28-8E09-41CC-8229-3070B5467A96}"/>
          </ac:spMkLst>
        </pc:spChg>
        <pc:spChg chg="add del">
          <ac:chgData name="Kirian Roca" userId="S::kirian.roca@office365.estudiantat.upc.edu::c80f1fb4-36c1-4b96-ab75-0ef2c5b57228" providerId="AD" clId="Web-{4CA904AD-8A5F-F006-315E-87220B61F6D0}" dt="2024-10-17T16:36:58.042" v="38"/>
          <ac:spMkLst>
            <pc:docMk/>
            <pc:sldMk cId="478242941" sldId="276"/>
            <ac:spMk id="13" creationId="{D5B012D8-7F27-4758-9AC6-C889B154BD73}"/>
          </ac:spMkLst>
        </pc:spChg>
        <pc:spChg chg="add del">
          <ac:chgData name="Kirian Roca" userId="S::kirian.roca@office365.estudiantat.upc.edu::c80f1fb4-36c1-4b96-ab75-0ef2c5b57228" providerId="AD" clId="Web-{4CA904AD-8A5F-F006-315E-87220B61F6D0}" dt="2024-10-17T16:36:58.042" v="38"/>
          <ac:spMkLst>
            <pc:docMk/>
            <pc:sldMk cId="478242941" sldId="276"/>
            <ac:spMk id="15" creationId="{4063B759-00FC-46D1-9898-8E8625268FAF}"/>
          </ac:spMkLst>
        </pc:spChg>
        <pc:picChg chg="del">
          <ac:chgData name="Kirian Roca" userId="S::kirian.roca@office365.estudiantat.upc.edu::c80f1fb4-36c1-4b96-ab75-0ef2c5b57228" providerId="AD" clId="Web-{4CA904AD-8A5F-F006-315E-87220B61F6D0}" dt="2024-10-17T16:36:44.183" v="36"/>
          <ac:picMkLst>
            <pc:docMk/>
            <pc:sldMk cId="478242941" sldId="276"/>
            <ac:picMk id="5" creationId="{14F64C28-26E0-4AA2-F2CE-5C65523846A0}"/>
          </ac:picMkLst>
        </pc:picChg>
        <pc:picChg chg="mod ord">
          <ac:chgData name="Kirian Roca" userId="S::kirian.roca@office365.estudiantat.upc.edu::c80f1fb4-36c1-4b96-ab75-0ef2c5b57228" providerId="AD" clId="Web-{4CA904AD-8A5F-F006-315E-87220B61F6D0}" dt="2024-10-17T16:37:02.214" v="39"/>
          <ac:picMkLst>
            <pc:docMk/>
            <pc:sldMk cId="478242941" sldId="276"/>
            <ac:picMk id="6" creationId="{4E33ECFD-4063-395F-5D19-9895A388BE3C}"/>
          </ac:picMkLst>
        </pc:picChg>
      </pc:sldChg>
    </pc:docChg>
  </pc:docChgLst>
  <pc:docChgLst>
    <pc:chgData name="Kirian Roca" userId="S::kirian.roca@office365.estudiantat.upc.edu::c80f1fb4-36c1-4b96-ab75-0ef2c5b57228" providerId="AD" clId="Web-{55FD166C-F777-500D-BCF1-86CDB4E21EA8}"/>
    <pc:docChg chg="addSld delSld modSld sldOrd addMainMaster delMainMaster">
      <pc:chgData name="Kirian Roca" userId="S::kirian.roca@office365.estudiantat.upc.edu::c80f1fb4-36c1-4b96-ab75-0ef2c5b57228" providerId="AD" clId="Web-{55FD166C-F777-500D-BCF1-86CDB4E21EA8}" dt="2024-10-16T23:21:57.583" v="63"/>
      <pc:docMkLst>
        <pc:docMk/>
      </pc:docMkLst>
      <pc:sldChg chg="modSp mod ord modClrScheme chgLayout">
        <pc:chgData name="Kirian Roca" userId="S::kirian.roca@office365.estudiantat.upc.edu::c80f1fb4-36c1-4b96-ab75-0ef2c5b57228" providerId="AD" clId="Web-{55FD166C-F777-500D-BCF1-86CDB4E21EA8}" dt="2024-10-16T23:20:50.691" v="52"/>
        <pc:sldMkLst>
          <pc:docMk/>
          <pc:sldMk cId="2406273178" sldId="256"/>
        </pc:sldMkLst>
        <pc:picChg chg="mod">
          <ac:chgData name="Kirian Roca" userId="S::kirian.roca@office365.estudiantat.upc.edu::c80f1fb4-36c1-4b96-ab75-0ef2c5b57228" providerId="AD" clId="Web-{55FD166C-F777-500D-BCF1-86CDB4E21EA8}" dt="2024-10-16T23:20:40.691" v="48" actId="1076"/>
          <ac:picMkLst>
            <pc:docMk/>
            <pc:sldMk cId="2406273178" sldId="256"/>
            <ac:picMk id="6" creationId="{503E0660-1FDD-354D-8673-1A43F73FABB1}"/>
          </ac:picMkLst>
        </pc:picChg>
        <pc:picChg chg="mod">
          <ac:chgData name="Kirian Roca" userId="S::kirian.roca@office365.estudiantat.upc.edu::c80f1fb4-36c1-4b96-ab75-0ef2c5b57228" providerId="AD" clId="Web-{55FD166C-F777-500D-BCF1-86CDB4E21EA8}" dt="2024-10-16T23:20:40.706" v="49" actId="1076"/>
          <ac:picMkLst>
            <pc:docMk/>
            <pc:sldMk cId="2406273178" sldId="256"/>
            <ac:picMk id="7" creationId="{ADA2F93E-CD26-97F1-1419-ACA8EA709FDA}"/>
          </ac:picMkLst>
        </pc:picChg>
        <pc:picChg chg="mod">
          <ac:chgData name="Kirian Roca" userId="S::kirian.roca@office365.estudiantat.upc.edu::c80f1fb4-36c1-4b96-ab75-0ef2c5b57228" providerId="AD" clId="Web-{55FD166C-F777-500D-BCF1-86CDB4E21EA8}" dt="2024-10-16T23:20:40.722" v="50" actId="1076"/>
          <ac:picMkLst>
            <pc:docMk/>
            <pc:sldMk cId="2406273178" sldId="256"/>
            <ac:picMk id="8" creationId="{C4AEBE24-AB91-C323-32C1-08542B10E18D}"/>
          </ac:picMkLst>
        </pc:picChg>
      </pc:sldChg>
      <pc:sldChg chg="addSp delSp modSp mod setBg modClrScheme delDesignElem chgLayout">
        <pc:chgData name="Kirian Roca" userId="S::kirian.roca@office365.estudiantat.upc.edu::c80f1fb4-36c1-4b96-ab75-0ef2c5b57228" providerId="AD" clId="Web-{55FD166C-F777-500D-BCF1-86CDB4E21EA8}" dt="2024-10-16T23:20:25.018" v="47"/>
        <pc:sldMkLst>
          <pc:docMk/>
          <pc:sldMk cId="2369367948" sldId="257"/>
        </pc:sldMkLst>
        <pc:spChg chg="mod">
          <ac:chgData name="Kirian Roca" userId="S::kirian.roca@office365.estudiantat.upc.edu::c80f1fb4-36c1-4b96-ab75-0ef2c5b57228" providerId="AD" clId="Web-{55FD166C-F777-500D-BCF1-86CDB4E21EA8}" dt="2024-10-16T23:18:47.891" v="27" actId="14100"/>
          <ac:spMkLst>
            <pc:docMk/>
            <pc:sldMk cId="2369367948" sldId="257"/>
            <ac:spMk id="3" creationId="{2C853B48-545C-BA0C-AAE7-21A7772E88FC}"/>
          </ac:spMkLst>
        </pc:spChg>
        <pc:spChg chg="mod">
          <ac:chgData name="Kirian Roca" userId="S::kirian.roca@office365.estudiantat.upc.edu::c80f1fb4-36c1-4b96-ab75-0ef2c5b57228" providerId="AD" clId="Web-{55FD166C-F777-500D-BCF1-86CDB4E21EA8}" dt="2024-10-16T23:19:18.157" v="39" actId="1076"/>
          <ac:spMkLst>
            <pc:docMk/>
            <pc:sldMk cId="2369367948" sldId="257"/>
            <ac:spMk id="6" creationId="{775D3F2D-BE82-8299-4449-4E976954A2C2}"/>
          </ac:spMkLst>
        </pc:spChg>
        <pc:spChg chg="add del">
          <ac:chgData name="Kirian Roca" userId="S::kirian.roca@office365.estudiantat.upc.edu::c80f1fb4-36c1-4b96-ab75-0ef2c5b57228" providerId="AD" clId="Web-{55FD166C-F777-500D-BCF1-86CDB4E21EA8}" dt="2024-10-16T23:20:25.018" v="47"/>
          <ac:spMkLst>
            <pc:docMk/>
            <pc:sldMk cId="2369367948" sldId="257"/>
            <ac:spMk id="13" creationId="{04812C46-200A-4DEB-A05E-3ED6C68C2387}"/>
          </ac:spMkLst>
        </pc:spChg>
        <pc:spChg chg="add del">
          <ac:chgData name="Kirian Roca" userId="S::kirian.roca@office365.estudiantat.upc.edu::c80f1fb4-36c1-4b96-ab75-0ef2c5b57228" providerId="AD" clId="Web-{55FD166C-F777-500D-BCF1-86CDB4E21EA8}" dt="2024-10-16T23:20:25.018" v="47"/>
          <ac:spMkLst>
            <pc:docMk/>
            <pc:sldMk cId="2369367948" sldId="257"/>
            <ac:spMk id="15" creationId="{D1EA859B-E555-4109-94F3-6700E046E008}"/>
          </ac:spMkLst>
        </pc:spChg>
        <pc:picChg chg="mod">
          <ac:chgData name="Kirian Roca" userId="S::kirian.roca@office365.estudiantat.upc.edu::c80f1fb4-36c1-4b96-ab75-0ef2c5b57228" providerId="AD" clId="Web-{55FD166C-F777-500D-BCF1-86CDB4E21EA8}" dt="2024-10-16T23:18:43.656" v="26"/>
          <ac:picMkLst>
            <pc:docMk/>
            <pc:sldMk cId="2369367948" sldId="257"/>
            <ac:picMk id="8" creationId="{C4AEBE24-AB91-C323-32C1-08542B10E18D}"/>
          </ac:picMkLst>
        </pc:picChg>
      </pc:sldChg>
      <pc:sldChg chg="mod modClrScheme chgLayout">
        <pc:chgData name="Kirian Roca" userId="S::kirian.roca@office365.estudiantat.upc.edu::c80f1fb4-36c1-4b96-ab75-0ef2c5b57228" providerId="AD" clId="Web-{55FD166C-F777-500D-BCF1-86CDB4E21EA8}" dt="2024-10-16T23:20:25.018" v="47"/>
        <pc:sldMkLst>
          <pc:docMk/>
          <pc:sldMk cId="1200016993" sldId="258"/>
        </pc:sldMkLst>
      </pc:sldChg>
      <pc:sldChg chg="mod modClrScheme chgLayout">
        <pc:chgData name="Kirian Roca" userId="S::kirian.roca@office365.estudiantat.upc.edu::c80f1fb4-36c1-4b96-ab75-0ef2c5b57228" providerId="AD" clId="Web-{55FD166C-F777-500D-BCF1-86CDB4E21EA8}" dt="2024-10-16T23:20:25.018" v="47"/>
        <pc:sldMkLst>
          <pc:docMk/>
          <pc:sldMk cId="112524023" sldId="259"/>
        </pc:sldMkLst>
      </pc:sldChg>
      <pc:sldChg chg="mod modClrScheme chgLayout">
        <pc:chgData name="Kirian Roca" userId="S::kirian.roca@office365.estudiantat.upc.edu::c80f1fb4-36c1-4b96-ab75-0ef2c5b57228" providerId="AD" clId="Web-{55FD166C-F777-500D-BCF1-86CDB4E21EA8}" dt="2024-10-16T23:20:25.018" v="47"/>
        <pc:sldMkLst>
          <pc:docMk/>
          <pc:sldMk cId="1191389275" sldId="260"/>
        </pc:sldMkLst>
      </pc:sldChg>
      <pc:sldChg chg="mod modClrScheme chgLayout">
        <pc:chgData name="Kirian Roca" userId="S::kirian.roca@office365.estudiantat.upc.edu::c80f1fb4-36c1-4b96-ab75-0ef2c5b57228" providerId="AD" clId="Web-{55FD166C-F777-500D-BCF1-86CDB4E21EA8}" dt="2024-10-16T23:20:25.018" v="47"/>
        <pc:sldMkLst>
          <pc:docMk/>
          <pc:sldMk cId="16773624" sldId="261"/>
        </pc:sldMkLst>
      </pc:sldChg>
      <pc:sldChg chg="addSp delSp modSp add del mod modClrScheme chgLayout">
        <pc:chgData name="Kirian Roca" userId="S::kirian.roca@office365.estudiantat.upc.edu::c80f1fb4-36c1-4b96-ab75-0ef2c5b57228" providerId="AD" clId="Web-{55FD166C-F777-500D-BCF1-86CDB4E21EA8}" dt="2024-10-16T23:21:57.583" v="63"/>
        <pc:sldMkLst>
          <pc:docMk/>
          <pc:sldMk cId="2784976939" sldId="262"/>
        </pc:sldMkLst>
        <pc:picChg chg="add del mod">
          <ac:chgData name="Kirian Roca" userId="S::kirian.roca@office365.estudiantat.upc.edu::c80f1fb4-36c1-4b96-ab75-0ef2c5b57228" providerId="AD" clId="Web-{55FD166C-F777-500D-BCF1-86CDB4E21EA8}" dt="2024-10-16T23:20:47.097" v="51"/>
          <ac:picMkLst>
            <pc:docMk/>
            <pc:sldMk cId="2784976939" sldId="262"/>
            <ac:picMk id="2" creationId="{1CD5522F-5019-D7CA-D9C7-327B00C04FFE}"/>
          </ac:picMkLst>
        </pc:picChg>
      </pc:sldChg>
      <pc:sldChg chg="addSp delSp mod modClrScheme chgLayout">
        <pc:chgData name="Kirian Roca" userId="S::kirian.roca@office365.estudiantat.upc.edu::c80f1fb4-36c1-4b96-ab75-0ef2c5b57228" providerId="AD" clId="Web-{55FD166C-F777-500D-BCF1-86CDB4E21EA8}" dt="2024-10-16T23:21:53.880" v="61"/>
        <pc:sldMkLst>
          <pc:docMk/>
          <pc:sldMk cId="3605828819" sldId="263"/>
        </pc:sldMkLst>
        <pc:spChg chg="add del">
          <ac:chgData name="Kirian Roca" userId="S::kirian.roca@office365.estudiantat.upc.edu::c80f1fb4-36c1-4b96-ab75-0ef2c5b57228" providerId="AD" clId="Web-{55FD166C-F777-500D-BCF1-86CDB4E21EA8}" dt="2024-10-16T23:21:53.880" v="61"/>
          <ac:spMkLst>
            <pc:docMk/>
            <pc:sldMk cId="3605828819" sldId="263"/>
            <ac:spMk id="3" creationId="{DA6948AB-A5F2-709D-4B17-76E6EE5889B1}"/>
          </ac:spMkLst>
        </pc:spChg>
        <pc:graphicFrameChg chg="add del">
          <ac:chgData name="Kirian Roca" userId="S::kirian.roca@office365.estudiantat.upc.edu::c80f1fb4-36c1-4b96-ab75-0ef2c5b57228" providerId="AD" clId="Web-{55FD166C-F777-500D-BCF1-86CDB4E21EA8}" dt="2024-10-16T23:21:44.161" v="55"/>
          <ac:graphicFrameMkLst>
            <pc:docMk/>
            <pc:sldMk cId="3605828819" sldId="263"/>
            <ac:graphicFrameMk id="9" creationId="{BF1D51CF-6097-091F-4E62-D2BD022EE9B8}"/>
          </ac:graphicFrameMkLst>
        </pc:graphicFrameChg>
        <pc:graphicFrameChg chg="add del">
          <ac:chgData name="Kirian Roca" userId="S::kirian.roca@office365.estudiantat.upc.edu::c80f1fb4-36c1-4b96-ab75-0ef2c5b57228" providerId="AD" clId="Web-{55FD166C-F777-500D-BCF1-86CDB4E21EA8}" dt="2024-10-16T23:21:46.786" v="57"/>
          <ac:graphicFrameMkLst>
            <pc:docMk/>
            <pc:sldMk cId="3605828819" sldId="263"/>
            <ac:graphicFrameMk id="11" creationId="{832512BC-1C07-AD29-F345-5C808046C9AF}"/>
          </ac:graphicFrameMkLst>
        </pc:graphicFrameChg>
        <pc:graphicFrameChg chg="add del">
          <ac:chgData name="Kirian Roca" userId="S::kirian.roca@office365.estudiantat.upc.edu::c80f1fb4-36c1-4b96-ab75-0ef2c5b57228" providerId="AD" clId="Web-{55FD166C-F777-500D-BCF1-86CDB4E21EA8}" dt="2024-10-16T23:21:49.302" v="59"/>
          <ac:graphicFrameMkLst>
            <pc:docMk/>
            <pc:sldMk cId="3605828819" sldId="263"/>
            <ac:graphicFrameMk id="13" creationId="{BDB9E8B5-34D3-58F9-89A3-75029CCBE526}"/>
          </ac:graphicFrameMkLst>
        </pc:graphicFrameChg>
        <pc:graphicFrameChg chg="add del">
          <ac:chgData name="Kirian Roca" userId="S::kirian.roca@office365.estudiantat.upc.edu::c80f1fb4-36c1-4b96-ab75-0ef2c5b57228" providerId="AD" clId="Web-{55FD166C-F777-500D-BCF1-86CDB4E21EA8}" dt="2024-10-16T23:21:53.880" v="61"/>
          <ac:graphicFrameMkLst>
            <pc:docMk/>
            <pc:sldMk cId="3605828819" sldId="263"/>
            <ac:graphicFrameMk id="15" creationId="{080C02D8-5FB3-87B8-2691-DB5468AF10E4}"/>
          </ac:graphicFrameMkLst>
        </pc:graphicFrameChg>
      </pc:sldChg>
      <pc:sldChg chg="addSp delSp mod modClrScheme delDesignElem chgLayout">
        <pc:chgData name="Kirian Roca" userId="S::kirian.roca@office365.estudiantat.upc.edu::c80f1fb4-36c1-4b96-ab75-0ef2c5b57228" providerId="AD" clId="Web-{55FD166C-F777-500D-BCF1-86CDB4E21EA8}" dt="2024-10-16T23:20:25.018" v="47"/>
        <pc:sldMkLst>
          <pc:docMk/>
          <pc:sldMk cId="706974093" sldId="264"/>
        </pc:sldMkLst>
        <pc:spChg chg="add del">
          <ac:chgData name="Kirian Roca" userId="S::kirian.roca@office365.estudiantat.upc.edu::c80f1fb4-36c1-4b96-ab75-0ef2c5b57228" providerId="AD" clId="Web-{55FD166C-F777-500D-BCF1-86CDB4E21EA8}" dt="2024-10-16T23:20:25.018" v="47"/>
          <ac:spMkLst>
            <pc:docMk/>
            <pc:sldMk cId="706974093" sldId="264"/>
            <ac:spMk id="67" creationId="{C1DD1A8A-57D5-4A81-AD04-532B043C5611}"/>
          </ac:spMkLst>
        </pc:spChg>
        <pc:spChg chg="add del">
          <ac:chgData name="Kirian Roca" userId="S::kirian.roca@office365.estudiantat.upc.edu::c80f1fb4-36c1-4b96-ab75-0ef2c5b57228" providerId="AD" clId="Web-{55FD166C-F777-500D-BCF1-86CDB4E21EA8}" dt="2024-10-16T23:20:25.018" v="47"/>
          <ac:spMkLst>
            <pc:docMk/>
            <pc:sldMk cId="706974093" sldId="264"/>
            <ac:spMk id="68" creationId="{007891EC-4501-44ED-A8C8-B11B6DB767AB}"/>
          </ac:spMkLst>
        </pc:spChg>
      </pc:sldChg>
      <pc:sldChg chg="addSp delSp mod modClrScheme delDesignElem chgLayout">
        <pc:chgData name="Kirian Roca" userId="S::kirian.roca@office365.estudiantat.upc.edu::c80f1fb4-36c1-4b96-ab75-0ef2c5b57228" providerId="AD" clId="Web-{55FD166C-F777-500D-BCF1-86CDB4E21EA8}" dt="2024-10-16T23:20:25.018" v="47"/>
        <pc:sldMkLst>
          <pc:docMk/>
          <pc:sldMk cId="3765107846" sldId="265"/>
        </pc:sldMkLst>
        <pc:spChg chg="add del">
          <ac:chgData name="Kirian Roca" userId="S::kirian.roca@office365.estudiantat.upc.edu::c80f1fb4-36c1-4b96-ab75-0ef2c5b57228" providerId="AD" clId="Web-{55FD166C-F777-500D-BCF1-86CDB4E21EA8}" dt="2024-10-16T23:20:25.018" v="47"/>
          <ac:spMkLst>
            <pc:docMk/>
            <pc:sldMk cId="3765107846" sldId="265"/>
            <ac:spMk id="12" creationId="{C1DD1A8A-57D5-4A81-AD04-532B043C5611}"/>
          </ac:spMkLst>
        </pc:spChg>
        <pc:spChg chg="add del">
          <ac:chgData name="Kirian Roca" userId="S::kirian.roca@office365.estudiantat.upc.edu::c80f1fb4-36c1-4b96-ab75-0ef2c5b57228" providerId="AD" clId="Web-{55FD166C-F777-500D-BCF1-86CDB4E21EA8}" dt="2024-10-16T23:20:25.018" v="47"/>
          <ac:spMkLst>
            <pc:docMk/>
            <pc:sldMk cId="3765107846" sldId="265"/>
            <ac:spMk id="14" creationId="{007891EC-4501-44ED-A8C8-B11B6DB767AB}"/>
          </ac:spMkLst>
        </pc:spChg>
      </pc:sldChg>
      <pc:sldChg chg="addSp delSp modSp mod setBg modClrScheme setClrOvrMap delDesignElem chgLayout">
        <pc:chgData name="Kirian Roca" userId="S::kirian.roca@office365.estudiantat.upc.edu::c80f1fb4-36c1-4b96-ab75-0ef2c5b57228" providerId="AD" clId="Web-{55FD166C-F777-500D-BCF1-86CDB4E21EA8}" dt="2024-10-16T23:20:25.018" v="47"/>
        <pc:sldMkLst>
          <pc:docMk/>
          <pc:sldMk cId="2089539464" sldId="266"/>
        </pc:sldMkLst>
        <pc:spChg chg="add mod ord">
          <ac:chgData name="Kirian Roca" userId="S::kirian.roca@office365.estudiantat.upc.edu::c80f1fb4-36c1-4b96-ab75-0ef2c5b57228" providerId="AD" clId="Web-{55FD166C-F777-500D-BCF1-86CDB4E21EA8}" dt="2024-10-16T23:17:27.967" v="25" actId="1076"/>
          <ac:spMkLst>
            <pc:docMk/>
            <pc:sldMk cId="2089539464" sldId="266"/>
            <ac:spMk id="2" creationId="{1EA51B5C-4509-AFB9-F456-6CA1115C2EBF}"/>
          </ac:spMkLst>
        </pc:spChg>
        <pc:spChg chg="add del">
          <ac:chgData name="Kirian Roca" userId="S::kirian.roca@office365.estudiantat.upc.edu::c80f1fb4-36c1-4b96-ab75-0ef2c5b57228" providerId="AD" clId="Web-{55FD166C-F777-500D-BCF1-86CDB4E21EA8}" dt="2024-10-16T23:20:25.018" v="47"/>
          <ac:spMkLst>
            <pc:docMk/>
            <pc:sldMk cId="2089539464" sldId="266"/>
            <ac:spMk id="6" creationId="{3A930249-8242-4E2B-AF17-C01826488321}"/>
          </ac:spMkLst>
        </pc:spChg>
        <pc:spChg chg="add del">
          <ac:chgData name="Kirian Roca" userId="S::kirian.roca@office365.estudiantat.upc.edu::c80f1fb4-36c1-4b96-ab75-0ef2c5b57228" providerId="AD" clId="Web-{55FD166C-F777-500D-BCF1-86CDB4E21EA8}" dt="2024-10-16T23:20:25.018" v="47"/>
          <ac:spMkLst>
            <pc:docMk/>
            <pc:sldMk cId="2089539464" sldId="266"/>
            <ac:spMk id="7" creationId="{A5BDD999-C5E1-4B3E-A710-768673819165}"/>
          </ac:spMkLst>
        </pc:spChg>
        <pc:spChg chg="add del">
          <ac:chgData name="Kirian Roca" userId="S::kirian.roca@office365.estudiantat.upc.edu::c80f1fb4-36c1-4b96-ab75-0ef2c5b57228" providerId="AD" clId="Web-{55FD166C-F777-500D-BCF1-86CDB4E21EA8}" dt="2024-10-16T23:15:09.564" v="7"/>
          <ac:spMkLst>
            <pc:docMk/>
            <pc:sldMk cId="2089539464" sldId="266"/>
            <ac:spMk id="8" creationId="{C1DD1A8A-57D5-4A81-AD04-532B043C5611}"/>
          </ac:spMkLst>
        </pc:spChg>
        <pc:spChg chg="add del">
          <ac:chgData name="Kirian Roca" userId="S::kirian.roca@office365.estudiantat.upc.edu::c80f1fb4-36c1-4b96-ab75-0ef2c5b57228" providerId="AD" clId="Web-{55FD166C-F777-500D-BCF1-86CDB4E21EA8}" dt="2024-10-16T23:15:32.752" v="12"/>
          <ac:spMkLst>
            <pc:docMk/>
            <pc:sldMk cId="2089539464" sldId="266"/>
            <ac:spMk id="9" creationId="{71B2258F-86CA-4D4D-8270-BC05FCDEBFB3}"/>
          </ac:spMkLst>
        </pc:spChg>
        <pc:spChg chg="add del">
          <ac:chgData name="Kirian Roca" userId="S::kirian.roca@office365.estudiantat.upc.edu::c80f1fb4-36c1-4b96-ab75-0ef2c5b57228" providerId="AD" clId="Web-{55FD166C-F777-500D-BCF1-86CDB4E21EA8}" dt="2024-10-16T23:15:09.564" v="7"/>
          <ac:spMkLst>
            <pc:docMk/>
            <pc:sldMk cId="2089539464" sldId="266"/>
            <ac:spMk id="10" creationId="{007891EC-4501-44ED-A8C8-B11B6DB767AB}"/>
          </ac:spMkLst>
        </pc:spChg>
        <pc:spChg chg="add del">
          <ac:chgData name="Kirian Roca" userId="S::kirian.roca@office365.estudiantat.upc.edu::c80f1fb4-36c1-4b96-ab75-0ef2c5b57228" providerId="AD" clId="Web-{55FD166C-F777-500D-BCF1-86CDB4E21EA8}" dt="2024-10-16T23:15:40.783" v="14"/>
          <ac:spMkLst>
            <pc:docMk/>
            <pc:sldMk cId="2089539464" sldId="266"/>
            <ac:spMk id="11" creationId="{007891EC-4501-44ED-A8C8-B11B6DB767AB}"/>
          </ac:spMkLst>
        </pc:spChg>
        <pc:spChg chg="add del">
          <ac:chgData name="Kirian Roca" userId="S::kirian.roca@office365.estudiantat.upc.edu::c80f1fb4-36c1-4b96-ab75-0ef2c5b57228" providerId="AD" clId="Web-{55FD166C-F777-500D-BCF1-86CDB4E21EA8}" dt="2024-10-16T23:15:40.783" v="14"/>
          <ac:spMkLst>
            <pc:docMk/>
            <pc:sldMk cId="2089539464" sldId="266"/>
            <ac:spMk id="12" creationId="{C1DD1A8A-57D5-4A81-AD04-532B043C5611}"/>
          </ac:spMkLst>
        </pc:spChg>
        <pc:picChg chg="add del mod ord modCrop">
          <ac:chgData name="Kirian Roca" userId="S::kirian.roca@office365.estudiantat.upc.edu::c80f1fb4-36c1-4b96-ab75-0ef2c5b57228" providerId="AD" clId="Web-{55FD166C-F777-500D-BCF1-86CDB4E21EA8}" dt="2024-10-16T23:16:15.456" v="21"/>
          <ac:picMkLst>
            <pc:docMk/>
            <pc:sldMk cId="2089539464" sldId="266"/>
            <ac:picMk id="3" creationId="{C73EDDD4-510D-BC31-1F38-F75E89A3B4F9}"/>
          </ac:picMkLst>
        </pc:picChg>
        <pc:picChg chg="add mod">
          <ac:chgData name="Kirian Roca" userId="S::kirian.roca@office365.estudiantat.upc.edu::c80f1fb4-36c1-4b96-ab75-0ef2c5b57228" providerId="AD" clId="Web-{55FD166C-F777-500D-BCF1-86CDB4E21EA8}" dt="2024-10-16T23:15:45.580" v="16"/>
          <ac:picMkLst>
            <pc:docMk/>
            <pc:sldMk cId="2089539464" sldId="266"/>
            <ac:picMk id="4" creationId="{9F1587C2-6E17-3759-1337-4270B519F540}"/>
          </ac:picMkLst>
        </pc:picChg>
      </pc:sldChg>
      <pc:sldMasterChg chg="add del addSldLayout delSldLayout">
        <pc:chgData name="Kirian Roca" userId="S::kirian.roca@office365.estudiantat.upc.edu::c80f1fb4-36c1-4b96-ab75-0ef2c5b57228" providerId="AD" clId="Web-{55FD166C-F777-500D-BCF1-86CDB4E21EA8}" dt="2024-10-16T23:20:25.018" v="47"/>
        <pc:sldMasterMkLst>
          <pc:docMk/>
          <pc:sldMasterMk cId="2933118997" sldId="2147483648"/>
        </pc:sldMasterMkLst>
        <pc:sldLayoutChg chg="add del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2933118997" sldId="2147483648"/>
            <pc:sldLayoutMk cId="2288191458" sldId="2147483649"/>
          </pc:sldLayoutMkLst>
        </pc:sldLayoutChg>
        <pc:sldLayoutChg chg="add del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2933118997" sldId="2147483648"/>
            <pc:sldLayoutMk cId="3398174421" sldId="2147483650"/>
          </pc:sldLayoutMkLst>
        </pc:sldLayoutChg>
        <pc:sldLayoutChg chg="add del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2933118997" sldId="2147483648"/>
            <pc:sldLayoutMk cId="2339700568" sldId="2147483651"/>
          </pc:sldLayoutMkLst>
        </pc:sldLayoutChg>
        <pc:sldLayoutChg chg="add del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2933118997" sldId="2147483648"/>
            <pc:sldLayoutMk cId="979029867" sldId="2147483652"/>
          </pc:sldLayoutMkLst>
        </pc:sldLayoutChg>
        <pc:sldLayoutChg chg="add del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2933118997" sldId="2147483648"/>
            <pc:sldLayoutMk cId="1752394269" sldId="2147483653"/>
          </pc:sldLayoutMkLst>
        </pc:sldLayoutChg>
        <pc:sldLayoutChg chg="add del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2933118997" sldId="2147483648"/>
            <pc:sldLayoutMk cId="3630658609" sldId="2147483654"/>
          </pc:sldLayoutMkLst>
        </pc:sldLayoutChg>
        <pc:sldLayoutChg chg="add del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2933118997" sldId="2147483648"/>
            <pc:sldLayoutMk cId="3682375612" sldId="2147483655"/>
          </pc:sldLayoutMkLst>
        </pc:sldLayoutChg>
        <pc:sldLayoutChg chg="add del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2933118997" sldId="2147483648"/>
            <pc:sldLayoutMk cId="1360449816" sldId="2147483656"/>
          </pc:sldLayoutMkLst>
        </pc:sldLayoutChg>
        <pc:sldLayoutChg chg="add del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2933118997" sldId="2147483648"/>
            <pc:sldLayoutMk cId="383603595" sldId="2147483657"/>
          </pc:sldLayoutMkLst>
        </pc:sldLayoutChg>
        <pc:sldLayoutChg chg="add del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2933118997" sldId="2147483648"/>
            <pc:sldLayoutMk cId="541863252" sldId="2147483658"/>
          </pc:sldLayoutMkLst>
        </pc:sldLayoutChg>
        <pc:sldLayoutChg chg="add del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 modSldLayout">
        <pc:chgData name="Kirian Roca" userId="S::kirian.roca@office365.estudiantat.upc.edu::c80f1fb4-36c1-4b96-ab75-0ef2c5b57228" providerId="AD" clId="Web-{55FD166C-F777-500D-BCF1-86CDB4E21EA8}" dt="2024-10-16T23:20:25.018" v="47"/>
        <pc:sldMasterMkLst>
          <pc:docMk/>
          <pc:sldMasterMk cId="3286059163" sldId="2147483660"/>
        </pc:sldMasterMkLst>
        <pc:sldLayoutChg chg="add del mod replId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3286059163" sldId="2147483660"/>
            <pc:sldLayoutMk cId="1554340124" sldId="2147483661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3286059163" sldId="2147483660"/>
            <pc:sldLayoutMk cId="1867726451" sldId="2147483662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3286059163" sldId="2147483660"/>
            <pc:sldLayoutMk cId="370475142" sldId="2147483663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3286059163" sldId="2147483660"/>
            <pc:sldLayoutMk cId="4263095323" sldId="2147483664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3286059163" sldId="2147483660"/>
            <pc:sldLayoutMk cId="3839535605" sldId="2147483665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3286059163" sldId="2147483660"/>
            <pc:sldLayoutMk cId="1872113648" sldId="2147483666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3286059163" sldId="2147483660"/>
            <pc:sldLayoutMk cId="1819320012" sldId="2147483667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3286059163" sldId="2147483660"/>
            <pc:sldLayoutMk cId="292256511" sldId="2147483668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3286059163" sldId="2147483660"/>
            <pc:sldLayoutMk cId="35449303" sldId="2147483669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3286059163" sldId="2147483660"/>
            <pc:sldLayoutMk cId="3240635822" sldId="2147483670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5.018" v="47"/>
          <pc:sldLayoutMkLst>
            <pc:docMk/>
            <pc:sldMasterMk cId="3286059163" sldId="2147483660"/>
            <pc:sldLayoutMk cId="578910416" sldId="2147483671"/>
          </pc:sldLayoutMkLst>
        </pc:sldLayoutChg>
      </pc:sldMasterChg>
      <pc:sldMasterChg chg="add del addSldLayout delSldLayout modSldLayout">
        <pc:chgData name="Kirian Roca" userId="S::kirian.roca@office365.estudiantat.upc.edu::c80f1fb4-36c1-4b96-ab75-0ef2c5b57228" providerId="AD" clId="Web-{55FD166C-F777-500D-BCF1-86CDB4E21EA8}" dt="2024-10-16T23:20:23.753" v="46"/>
        <pc:sldMasterMkLst>
          <pc:docMk/>
          <pc:sldMasterMk cId="271742155" sldId="2147483672"/>
        </pc:sldMasterMkLst>
        <pc:sldLayoutChg chg="add del mod replId">
          <pc:chgData name="Kirian Roca" userId="S::kirian.roca@office365.estudiantat.upc.edu::c80f1fb4-36c1-4b96-ab75-0ef2c5b57228" providerId="AD" clId="Web-{55FD166C-F777-500D-BCF1-86CDB4E21EA8}" dt="2024-10-16T23:20:23.753" v="46"/>
          <pc:sldLayoutMkLst>
            <pc:docMk/>
            <pc:sldMasterMk cId="271742155" sldId="2147483672"/>
            <pc:sldLayoutMk cId="1180498248" sldId="2147483673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3.753" v="46"/>
          <pc:sldLayoutMkLst>
            <pc:docMk/>
            <pc:sldMasterMk cId="271742155" sldId="2147483672"/>
            <pc:sldLayoutMk cId="2624270265" sldId="2147483674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3.753" v="46"/>
          <pc:sldLayoutMkLst>
            <pc:docMk/>
            <pc:sldMasterMk cId="271742155" sldId="2147483672"/>
            <pc:sldLayoutMk cId="947632386" sldId="2147483675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3.753" v="46"/>
          <pc:sldLayoutMkLst>
            <pc:docMk/>
            <pc:sldMasterMk cId="271742155" sldId="2147483672"/>
            <pc:sldLayoutMk cId="2810942718" sldId="2147483676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3.753" v="46"/>
          <pc:sldLayoutMkLst>
            <pc:docMk/>
            <pc:sldMasterMk cId="271742155" sldId="2147483672"/>
            <pc:sldLayoutMk cId="591821020" sldId="2147483677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3.753" v="46"/>
          <pc:sldLayoutMkLst>
            <pc:docMk/>
            <pc:sldMasterMk cId="271742155" sldId="2147483672"/>
            <pc:sldLayoutMk cId="1111123319" sldId="2147483678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3.753" v="46"/>
          <pc:sldLayoutMkLst>
            <pc:docMk/>
            <pc:sldMasterMk cId="271742155" sldId="2147483672"/>
            <pc:sldLayoutMk cId="1505974843" sldId="2147483679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3.753" v="46"/>
          <pc:sldLayoutMkLst>
            <pc:docMk/>
            <pc:sldMasterMk cId="271742155" sldId="2147483672"/>
            <pc:sldLayoutMk cId="783708691" sldId="2147483680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3.753" v="46"/>
          <pc:sldLayoutMkLst>
            <pc:docMk/>
            <pc:sldMasterMk cId="271742155" sldId="2147483672"/>
            <pc:sldLayoutMk cId="33539076" sldId="2147483681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3.753" v="46"/>
          <pc:sldLayoutMkLst>
            <pc:docMk/>
            <pc:sldMasterMk cId="271742155" sldId="2147483672"/>
            <pc:sldLayoutMk cId="3625170280" sldId="2147483682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3.753" v="46"/>
          <pc:sldLayoutMkLst>
            <pc:docMk/>
            <pc:sldMasterMk cId="271742155" sldId="2147483672"/>
            <pc:sldLayoutMk cId="724659757" sldId="2147483683"/>
          </pc:sldLayoutMkLst>
        </pc:sldLayoutChg>
      </pc:sldMasterChg>
      <pc:sldMasterChg chg="add del addSldLayout delSldLayout modSldLayout">
        <pc:chgData name="Kirian Roca" userId="S::kirian.roca@office365.estudiantat.upc.edu::c80f1fb4-36c1-4b96-ab75-0ef2c5b57228" providerId="AD" clId="Web-{55FD166C-F777-500D-BCF1-86CDB4E21EA8}" dt="2024-10-16T23:20:20.565" v="45"/>
        <pc:sldMasterMkLst>
          <pc:docMk/>
          <pc:sldMasterMk cId="2556696964" sldId="2147483684"/>
        </pc:sldMasterMkLst>
        <pc:sldLayoutChg chg="add del mod replId">
          <pc:chgData name="Kirian Roca" userId="S::kirian.roca@office365.estudiantat.upc.edu::c80f1fb4-36c1-4b96-ab75-0ef2c5b57228" providerId="AD" clId="Web-{55FD166C-F777-500D-BCF1-86CDB4E21EA8}" dt="2024-10-16T23:20:20.565" v="45"/>
          <pc:sldLayoutMkLst>
            <pc:docMk/>
            <pc:sldMasterMk cId="2556696964" sldId="2147483684"/>
            <pc:sldLayoutMk cId="4073311689" sldId="2147483685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0.565" v="45"/>
          <pc:sldLayoutMkLst>
            <pc:docMk/>
            <pc:sldMasterMk cId="2556696964" sldId="2147483684"/>
            <pc:sldLayoutMk cId="552369129" sldId="2147483686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0.565" v="45"/>
          <pc:sldLayoutMkLst>
            <pc:docMk/>
            <pc:sldMasterMk cId="2556696964" sldId="2147483684"/>
            <pc:sldLayoutMk cId="2011540626" sldId="2147483687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0.565" v="45"/>
          <pc:sldLayoutMkLst>
            <pc:docMk/>
            <pc:sldMasterMk cId="2556696964" sldId="2147483684"/>
            <pc:sldLayoutMk cId="3529571630" sldId="2147483688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0.565" v="45"/>
          <pc:sldLayoutMkLst>
            <pc:docMk/>
            <pc:sldMasterMk cId="2556696964" sldId="2147483684"/>
            <pc:sldLayoutMk cId="1934986985" sldId="2147483689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0.565" v="45"/>
          <pc:sldLayoutMkLst>
            <pc:docMk/>
            <pc:sldMasterMk cId="2556696964" sldId="2147483684"/>
            <pc:sldLayoutMk cId="3070781674" sldId="2147483690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0.565" v="45"/>
          <pc:sldLayoutMkLst>
            <pc:docMk/>
            <pc:sldMasterMk cId="2556696964" sldId="2147483684"/>
            <pc:sldLayoutMk cId="3441637518" sldId="2147483691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0.565" v="45"/>
          <pc:sldLayoutMkLst>
            <pc:docMk/>
            <pc:sldMasterMk cId="2556696964" sldId="2147483684"/>
            <pc:sldLayoutMk cId="2647802420" sldId="2147483692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0.565" v="45"/>
          <pc:sldLayoutMkLst>
            <pc:docMk/>
            <pc:sldMasterMk cId="2556696964" sldId="2147483684"/>
            <pc:sldLayoutMk cId="355963629" sldId="2147483693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0.565" v="45"/>
          <pc:sldLayoutMkLst>
            <pc:docMk/>
            <pc:sldMasterMk cId="2556696964" sldId="2147483684"/>
            <pc:sldLayoutMk cId="3143555245" sldId="2147483694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20.565" v="45"/>
          <pc:sldLayoutMkLst>
            <pc:docMk/>
            <pc:sldMasterMk cId="2556696964" sldId="2147483684"/>
            <pc:sldLayoutMk cId="1214305926" sldId="2147483695"/>
          </pc:sldLayoutMkLst>
        </pc:sldLayoutChg>
      </pc:sldMasterChg>
      <pc:sldMasterChg chg="add del addSldLayout delSldLayout modSldLayout">
        <pc:chgData name="Kirian Roca" userId="S::kirian.roca@office365.estudiantat.upc.edu::c80f1fb4-36c1-4b96-ab75-0ef2c5b57228" providerId="AD" clId="Web-{55FD166C-F777-500D-BCF1-86CDB4E21EA8}" dt="2024-10-16T23:20:18.768" v="44"/>
        <pc:sldMasterMkLst>
          <pc:docMk/>
          <pc:sldMasterMk cId="2825826837" sldId="2147483696"/>
        </pc:sldMasterMkLst>
        <pc:sldLayoutChg chg="add del mod replId">
          <pc:chgData name="Kirian Roca" userId="S::kirian.roca@office365.estudiantat.upc.edu::c80f1fb4-36c1-4b96-ab75-0ef2c5b57228" providerId="AD" clId="Web-{55FD166C-F777-500D-BCF1-86CDB4E21EA8}" dt="2024-10-16T23:20:18.768" v="44"/>
          <pc:sldLayoutMkLst>
            <pc:docMk/>
            <pc:sldMasterMk cId="2825826837" sldId="2147483696"/>
            <pc:sldLayoutMk cId="3757809668" sldId="2147483697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18.768" v="44"/>
          <pc:sldLayoutMkLst>
            <pc:docMk/>
            <pc:sldMasterMk cId="2825826837" sldId="2147483696"/>
            <pc:sldLayoutMk cId="2261704533" sldId="2147483698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18.768" v="44"/>
          <pc:sldLayoutMkLst>
            <pc:docMk/>
            <pc:sldMasterMk cId="2825826837" sldId="2147483696"/>
            <pc:sldLayoutMk cId="567375843" sldId="2147483699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18.768" v="44"/>
          <pc:sldLayoutMkLst>
            <pc:docMk/>
            <pc:sldMasterMk cId="2825826837" sldId="2147483696"/>
            <pc:sldLayoutMk cId="1611716915" sldId="2147483700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18.768" v="44"/>
          <pc:sldLayoutMkLst>
            <pc:docMk/>
            <pc:sldMasterMk cId="2825826837" sldId="2147483696"/>
            <pc:sldLayoutMk cId="626617636" sldId="2147483701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18.768" v="44"/>
          <pc:sldLayoutMkLst>
            <pc:docMk/>
            <pc:sldMasterMk cId="2825826837" sldId="2147483696"/>
            <pc:sldLayoutMk cId="3289732362" sldId="2147483702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18.768" v="44"/>
          <pc:sldLayoutMkLst>
            <pc:docMk/>
            <pc:sldMasterMk cId="2825826837" sldId="2147483696"/>
            <pc:sldLayoutMk cId="672528352" sldId="2147483703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18.768" v="44"/>
          <pc:sldLayoutMkLst>
            <pc:docMk/>
            <pc:sldMasterMk cId="2825826837" sldId="2147483696"/>
            <pc:sldLayoutMk cId="1888586519" sldId="2147483704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18.768" v="44"/>
          <pc:sldLayoutMkLst>
            <pc:docMk/>
            <pc:sldMasterMk cId="2825826837" sldId="2147483696"/>
            <pc:sldLayoutMk cId="478124257" sldId="2147483705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18.768" v="44"/>
          <pc:sldLayoutMkLst>
            <pc:docMk/>
            <pc:sldMasterMk cId="2825826837" sldId="2147483696"/>
            <pc:sldLayoutMk cId="2116569454" sldId="2147483706"/>
          </pc:sldLayoutMkLst>
        </pc:sldLayoutChg>
        <pc:sldLayoutChg chg="add del mod replId">
          <pc:chgData name="Kirian Roca" userId="S::kirian.roca@office365.estudiantat.upc.edu::c80f1fb4-36c1-4b96-ab75-0ef2c5b57228" providerId="AD" clId="Web-{55FD166C-F777-500D-BCF1-86CDB4E21EA8}" dt="2024-10-16T23:20:18.768" v="44"/>
          <pc:sldLayoutMkLst>
            <pc:docMk/>
            <pc:sldMasterMk cId="2825826837" sldId="2147483696"/>
            <pc:sldLayoutMk cId="3809955921" sldId="2147483707"/>
          </pc:sldLayoutMkLst>
        </pc:sldLayoutChg>
      </pc:sldMasterChg>
    </pc:docChg>
  </pc:docChgLst>
  <pc:docChgLst>
    <pc:chgData name="Èric Díez" userId="S::eric.diez@office365.estudiantat.upc.edu::590de1e8-a5f4-49ad-b85f-db4aca84b463" providerId="AD" clId="Web-{5E37F8AF-2871-9AA8-C517-48B1C901222A}"/>
    <pc:docChg chg="addSld delSld modSld addMainMaster">
      <pc:chgData name="Èric Díez" userId="S::eric.diez@office365.estudiantat.upc.edu::590de1e8-a5f4-49ad-b85f-db4aca84b463" providerId="AD" clId="Web-{5E37F8AF-2871-9AA8-C517-48B1C901222A}" dt="2024-10-17T16:46:21.686" v="14"/>
      <pc:docMkLst>
        <pc:docMk/>
      </pc:docMkLst>
      <pc:sldChg chg="addSp delSp modSp">
        <pc:chgData name="Èric Díez" userId="S::eric.diez@office365.estudiantat.upc.edu::590de1e8-a5f4-49ad-b85f-db4aca84b463" providerId="AD" clId="Web-{5E37F8AF-2871-9AA8-C517-48B1C901222A}" dt="2024-10-17T16:46:21.686" v="14"/>
        <pc:sldMkLst>
          <pc:docMk/>
          <pc:sldMk cId="360733464" sldId="267"/>
        </pc:sldMkLst>
        <pc:picChg chg="add del mod">
          <ac:chgData name="Èric Díez" userId="S::eric.diez@office365.estudiantat.upc.edu::590de1e8-a5f4-49ad-b85f-db4aca84b463" providerId="AD" clId="Web-{5E37F8AF-2871-9AA8-C517-48B1C901222A}" dt="2024-10-17T16:46:21.686" v="14"/>
          <ac:picMkLst>
            <pc:docMk/>
            <pc:sldMk cId="360733464" sldId="267"/>
            <ac:picMk id="2" creationId="{8771790E-4C6B-4589-F53D-9DAA89375B45}"/>
          </ac:picMkLst>
        </pc:picChg>
      </pc:sldChg>
      <pc:sldChg chg="modAnim">
        <pc:chgData name="Èric Díez" userId="S::eric.diez@office365.estudiantat.upc.edu::590de1e8-a5f4-49ad-b85f-db4aca84b463" providerId="AD" clId="Web-{5E37F8AF-2871-9AA8-C517-48B1C901222A}" dt="2024-10-17T16:36:07.581" v="10"/>
        <pc:sldMkLst>
          <pc:docMk/>
          <pc:sldMk cId="2963468052" sldId="270"/>
        </pc:sldMkLst>
      </pc:sldChg>
      <pc:sldChg chg="new del">
        <pc:chgData name="Èric Díez" userId="S::eric.diez@office365.estudiantat.upc.edu::590de1e8-a5f4-49ad-b85f-db4aca84b463" providerId="AD" clId="Web-{5E37F8AF-2871-9AA8-C517-48B1C901222A}" dt="2024-10-17T16:32:21.077" v="9"/>
        <pc:sldMkLst>
          <pc:docMk/>
          <pc:sldMk cId="2414943486" sldId="272"/>
        </pc:sldMkLst>
      </pc:sldChg>
      <pc:sldChg chg="add">
        <pc:chgData name="Èric Díez" userId="S::eric.diez@office365.estudiantat.upc.edu::590de1e8-a5f4-49ad-b85f-db4aca84b463" providerId="AD" clId="Web-{5E37F8AF-2871-9AA8-C517-48B1C901222A}" dt="2024-10-17T16:32:09.780" v="4"/>
        <pc:sldMkLst>
          <pc:docMk/>
          <pc:sldMk cId="2491530252" sldId="273"/>
        </pc:sldMkLst>
      </pc:sldChg>
      <pc:sldChg chg="add">
        <pc:chgData name="Èric Díez" userId="S::eric.diez@office365.estudiantat.upc.edu::590de1e8-a5f4-49ad-b85f-db4aca84b463" providerId="AD" clId="Web-{5E37F8AF-2871-9AA8-C517-48B1C901222A}" dt="2024-10-17T16:32:09.780" v="5"/>
        <pc:sldMkLst>
          <pc:docMk/>
          <pc:sldMk cId="4216286282" sldId="274"/>
        </pc:sldMkLst>
      </pc:sldChg>
      <pc:sldChg chg="add">
        <pc:chgData name="Èric Díez" userId="S::eric.diez@office365.estudiantat.upc.edu::590de1e8-a5f4-49ad-b85f-db4aca84b463" providerId="AD" clId="Web-{5E37F8AF-2871-9AA8-C517-48B1C901222A}" dt="2024-10-17T16:32:09.796" v="6"/>
        <pc:sldMkLst>
          <pc:docMk/>
          <pc:sldMk cId="2769485492" sldId="275"/>
        </pc:sldMkLst>
      </pc:sldChg>
      <pc:sldChg chg="add">
        <pc:chgData name="Èric Díez" userId="S::eric.diez@office365.estudiantat.upc.edu::590de1e8-a5f4-49ad-b85f-db4aca84b463" providerId="AD" clId="Web-{5E37F8AF-2871-9AA8-C517-48B1C901222A}" dt="2024-10-17T16:32:09.796" v="7"/>
        <pc:sldMkLst>
          <pc:docMk/>
          <pc:sldMk cId="478242941" sldId="276"/>
        </pc:sldMkLst>
      </pc:sldChg>
      <pc:sldChg chg="add">
        <pc:chgData name="Èric Díez" userId="S::eric.diez@office365.estudiantat.upc.edu::590de1e8-a5f4-49ad-b85f-db4aca84b463" providerId="AD" clId="Web-{5E37F8AF-2871-9AA8-C517-48B1C901222A}" dt="2024-10-17T16:32:09.811" v="8"/>
        <pc:sldMkLst>
          <pc:docMk/>
          <pc:sldMk cId="379616165" sldId="277"/>
        </pc:sldMkLst>
      </pc:sldChg>
      <pc:sldMasterChg chg="add addSldLayout">
        <pc:chgData name="Èric Díez" userId="S::eric.diez@office365.estudiantat.upc.edu::590de1e8-a5f4-49ad-b85f-db4aca84b463" providerId="AD" clId="Web-{5E37F8AF-2871-9AA8-C517-48B1C901222A}" dt="2024-10-17T16:32:09.780" v="4"/>
        <pc:sldMasterMkLst>
          <pc:docMk/>
          <pc:sldMasterMk cId="343225720" sldId="2147483648"/>
        </pc:sldMasterMkLst>
        <pc:sldLayoutChg chg="add">
          <pc:chgData name="Èric Díez" userId="S::eric.diez@office365.estudiantat.upc.edu::590de1e8-a5f4-49ad-b85f-db4aca84b463" providerId="AD" clId="Web-{5E37F8AF-2871-9AA8-C517-48B1C901222A}" dt="2024-10-17T16:32:09.780" v="4"/>
          <pc:sldLayoutMkLst>
            <pc:docMk/>
            <pc:sldMasterMk cId="343225720" sldId="2147483648"/>
            <pc:sldLayoutMk cId="257866460" sldId="2147483649"/>
          </pc:sldLayoutMkLst>
        </pc:sldLayoutChg>
        <pc:sldLayoutChg chg="add">
          <pc:chgData name="Èric Díez" userId="S::eric.diez@office365.estudiantat.upc.edu::590de1e8-a5f4-49ad-b85f-db4aca84b463" providerId="AD" clId="Web-{5E37F8AF-2871-9AA8-C517-48B1C901222A}" dt="2024-10-17T16:32:09.780" v="4"/>
          <pc:sldLayoutMkLst>
            <pc:docMk/>
            <pc:sldMasterMk cId="343225720" sldId="2147483648"/>
            <pc:sldLayoutMk cId="373810469" sldId="2147483650"/>
          </pc:sldLayoutMkLst>
        </pc:sldLayoutChg>
        <pc:sldLayoutChg chg="add">
          <pc:chgData name="Èric Díez" userId="S::eric.diez@office365.estudiantat.upc.edu::590de1e8-a5f4-49ad-b85f-db4aca84b463" providerId="AD" clId="Web-{5E37F8AF-2871-9AA8-C517-48B1C901222A}" dt="2024-10-17T16:32:09.780" v="4"/>
          <pc:sldLayoutMkLst>
            <pc:docMk/>
            <pc:sldMasterMk cId="343225720" sldId="2147483648"/>
            <pc:sldLayoutMk cId="1069170736" sldId="2147483651"/>
          </pc:sldLayoutMkLst>
        </pc:sldLayoutChg>
        <pc:sldLayoutChg chg="add">
          <pc:chgData name="Èric Díez" userId="S::eric.diez@office365.estudiantat.upc.edu::590de1e8-a5f4-49ad-b85f-db4aca84b463" providerId="AD" clId="Web-{5E37F8AF-2871-9AA8-C517-48B1C901222A}" dt="2024-10-17T16:32:09.780" v="4"/>
          <pc:sldLayoutMkLst>
            <pc:docMk/>
            <pc:sldMasterMk cId="343225720" sldId="2147483648"/>
            <pc:sldLayoutMk cId="2135636649" sldId="2147483652"/>
          </pc:sldLayoutMkLst>
        </pc:sldLayoutChg>
        <pc:sldLayoutChg chg="add">
          <pc:chgData name="Èric Díez" userId="S::eric.diez@office365.estudiantat.upc.edu::590de1e8-a5f4-49ad-b85f-db4aca84b463" providerId="AD" clId="Web-{5E37F8AF-2871-9AA8-C517-48B1C901222A}" dt="2024-10-17T16:32:09.780" v="4"/>
          <pc:sldLayoutMkLst>
            <pc:docMk/>
            <pc:sldMasterMk cId="343225720" sldId="2147483648"/>
            <pc:sldLayoutMk cId="3059858496" sldId="2147483653"/>
          </pc:sldLayoutMkLst>
        </pc:sldLayoutChg>
        <pc:sldLayoutChg chg="add">
          <pc:chgData name="Èric Díez" userId="S::eric.diez@office365.estudiantat.upc.edu::590de1e8-a5f4-49ad-b85f-db4aca84b463" providerId="AD" clId="Web-{5E37F8AF-2871-9AA8-C517-48B1C901222A}" dt="2024-10-17T16:32:09.780" v="4"/>
          <pc:sldLayoutMkLst>
            <pc:docMk/>
            <pc:sldMasterMk cId="343225720" sldId="2147483648"/>
            <pc:sldLayoutMk cId="445555111" sldId="2147483654"/>
          </pc:sldLayoutMkLst>
        </pc:sldLayoutChg>
        <pc:sldLayoutChg chg="add">
          <pc:chgData name="Èric Díez" userId="S::eric.diez@office365.estudiantat.upc.edu::590de1e8-a5f4-49ad-b85f-db4aca84b463" providerId="AD" clId="Web-{5E37F8AF-2871-9AA8-C517-48B1C901222A}" dt="2024-10-17T16:32:09.780" v="4"/>
          <pc:sldLayoutMkLst>
            <pc:docMk/>
            <pc:sldMasterMk cId="343225720" sldId="2147483648"/>
            <pc:sldLayoutMk cId="975636378" sldId="2147483655"/>
          </pc:sldLayoutMkLst>
        </pc:sldLayoutChg>
        <pc:sldLayoutChg chg="add">
          <pc:chgData name="Èric Díez" userId="S::eric.diez@office365.estudiantat.upc.edu::590de1e8-a5f4-49ad-b85f-db4aca84b463" providerId="AD" clId="Web-{5E37F8AF-2871-9AA8-C517-48B1C901222A}" dt="2024-10-17T16:32:09.780" v="4"/>
          <pc:sldLayoutMkLst>
            <pc:docMk/>
            <pc:sldMasterMk cId="343225720" sldId="2147483648"/>
            <pc:sldLayoutMk cId="1859387192" sldId="2147483656"/>
          </pc:sldLayoutMkLst>
        </pc:sldLayoutChg>
        <pc:sldLayoutChg chg="add">
          <pc:chgData name="Èric Díez" userId="S::eric.diez@office365.estudiantat.upc.edu::590de1e8-a5f4-49ad-b85f-db4aca84b463" providerId="AD" clId="Web-{5E37F8AF-2871-9AA8-C517-48B1C901222A}" dt="2024-10-17T16:32:09.780" v="4"/>
          <pc:sldLayoutMkLst>
            <pc:docMk/>
            <pc:sldMasterMk cId="343225720" sldId="2147483648"/>
            <pc:sldLayoutMk cId="558487636" sldId="2147483657"/>
          </pc:sldLayoutMkLst>
        </pc:sldLayoutChg>
        <pc:sldLayoutChg chg="add">
          <pc:chgData name="Èric Díez" userId="S::eric.diez@office365.estudiantat.upc.edu::590de1e8-a5f4-49ad-b85f-db4aca84b463" providerId="AD" clId="Web-{5E37F8AF-2871-9AA8-C517-48B1C901222A}" dt="2024-10-17T16:32:09.780" v="4"/>
          <pc:sldLayoutMkLst>
            <pc:docMk/>
            <pc:sldMasterMk cId="343225720" sldId="2147483648"/>
            <pc:sldLayoutMk cId="4166719863" sldId="2147483658"/>
          </pc:sldLayoutMkLst>
        </pc:sldLayoutChg>
        <pc:sldLayoutChg chg="add">
          <pc:chgData name="Èric Díez" userId="S::eric.diez@office365.estudiantat.upc.edu::590de1e8-a5f4-49ad-b85f-db4aca84b463" providerId="AD" clId="Web-{5E37F8AF-2871-9AA8-C517-48B1C901222A}" dt="2024-10-17T16:32:09.780" v="4"/>
          <pc:sldLayoutMkLst>
            <pc:docMk/>
            <pc:sldMasterMk cId="343225720" sldId="2147483648"/>
            <pc:sldLayoutMk cId="877481571" sldId="2147483659"/>
          </pc:sldLayoutMkLst>
        </pc:sldLayoutChg>
      </pc:sldMasterChg>
    </pc:docChg>
  </pc:docChgLst>
  <pc:docChgLst>
    <pc:chgData name="Èric Díez" userId="S::eric.diez@office365.estudiantat.upc.edu::590de1e8-a5f4-49ad-b85f-db4aca84b463" providerId="AD" clId="Web-{9821E413-C5B8-674D-45A8-1ACCDD37DB78}"/>
    <pc:docChg chg="modSld">
      <pc:chgData name="Èric Díez" userId="S::eric.diez@office365.estudiantat.upc.edu::590de1e8-a5f4-49ad-b85f-db4aca84b463" providerId="AD" clId="Web-{9821E413-C5B8-674D-45A8-1ACCDD37DB78}" dt="2024-10-11T12:11:29.668" v="25" actId="1076"/>
      <pc:docMkLst>
        <pc:docMk/>
      </pc:docMkLst>
      <pc:sldChg chg="addSp delSp modSp addAnim delAnim modAnim">
        <pc:chgData name="Èric Díez" userId="S::eric.diez@office365.estudiantat.upc.edu::590de1e8-a5f4-49ad-b85f-db4aca84b463" providerId="AD" clId="Web-{9821E413-C5B8-674D-45A8-1ACCDD37DB78}" dt="2024-10-11T12:11:29.668" v="25" actId="1076"/>
        <pc:sldMkLst>
          <pc:docMk/>
          <pc:sldMk cId="355364051" sldId="259"/>
        </pc:sldMkLst>
        <pc:picChg chg="add del mod">
          <ac:chgData name="Èric Díez" userId="S::eric.diez@office365.estudiantat.upc.edu::590de1e8-a5f4-49ad-b85f-db4aca84b463" providerId="AD" clId="Web-{9821E413-C5B8-674D-45A8-1ACCDD37DB78}" dt="2024-10-11T12:02:04.361" v="10"/>
          <ac:picMkLst>
            <pc:docMk/>
            <pc:sldMk cId="355364051" sldId="259"/>
            <ac:picMk id="2" creationId="{B1002165-2841-D28E-B115-0B53EC15BF68}"/>
          </ac:picMkLst>
        </pc:picChg>
        <pc:picChg chg="add del mod">
          <ac:chgData name="Èric Díez" userId="S::eric.diez@office365.estudiantat.upc.edu::590de1e8-a5f4-49ad-b85f-db4aca84b463" providerId="AD" clId="Web-{9821E413-C5B8-674D-45A8-1ACCDD37DB78}" dt="2024-10-11T12:11:26.621" v="23"/>
          <ac:picMkLst>
            <pc:docMk/>
            <pc:sldMk cId="355364051" sldId="259"/>
            <ac:picMk id="3" creationId="{981F91DD-7867-264D-F2CA-47E741AB433F}"/>
          </ac:picMkLst>
        </pc:picChg>
        <pc:picChg chg="add mod">
          <ac:chgData name="Èric Díez" userId="S::eric.diez@office365.estudiantat.upc.edu::590de1e8-a5f4-49ad-b85f-db4aca84b463" providerId="AD" clId="Web-{9821E413-C5B8-674D-45A8-1ACCDD37DB78}" dt="2024-10-11T12:11:29.668" v="25" actId="1076"/>
          <ac:picMkLst>
            <pc:docMk/>
            <pc:sldMk cId="355364051" sldId="259"/>
            <ac:picMk id="4" creationId="{F2FEC13C-9B27-A2A6-322C-E792E9415C8D}"/>
          </ac:picMkLst>
        </pc:picChg>
      </pc:sldChg>
    </pc:docChg>
  </pc:docChgLst>
  <pc:docChgLst>
    <pc:chgData clId="Web-{65FC70AE-4CE7-F0F1-64F8-CD9C7754142C}"/>
    <pc:docChg chg="modSld">
      <pc:chgData name="" userId="" providerId="" clId="Web-{65FC70AE-4CE7-F0F1-64F8-CD9C7754142C}" dt="2024-10-11T08:36:42.298" v="1"/>
      <pc:docMkLst>
        <pc:docMk/>
      </pc:docMkLst>
      <pc:sldChg chg="delSp">
        <pc:chgData name="" userId="" providerId="" clId="Web-{65FC70AE-4CE7-F0F1-64F8-CD9C7754142C}" dt="2024-10-11T08:36:42.298" v="1"/>
        <pc:sldMkLst>
          <pc:docMk/>
          <pc:sldMk cId="2406273178" sldId="256"/>
        </pc:sldMkLst>
        <pc:spChg chg="del">
          <ac:chgData name="" userId="" providerId="" clId="Web-{65FC70AE-4CE7-F0F1-64F8-CD9C7754142C}" dt="2024-10-11T08:36:42.298" v="1"/>
          <ac:spMkLst>
            <pc:docMk/>
            <pc:sldMk cId="2406273178" sldId="256"/>
            <ac:spMk id="2" creationId="{00000000-0000-0000-0000-000000000000}"/>
          </ac:spMkLst>
        </pc:spChg>
        <pc:spChg chg="del">
          <ac:chgData name="" userId="" providerId="" clId="Web-{65FC70AE-4CE7-F0F1-64F8-CD9C7754142C}" dt="2024-10-11T08:36:42.298" v="0"/>
          <ac:spMkLst>
            <pc:docMk/>
            <pc:sldMk cId="2406273178" sldId="256"/>
            <ac:spMk id="3" creationId="{00000000-0000-0000-0000-000000000000}"/>
          </ac:spMkLst>
        </pc:spChg>
      </pc:sldChg>
    </pc:docChg>
  </pc:docChgLst>
  <pc:docChgLst>
    <pc:chgData name="Marcos Martínez" userId="S::marcos.martinez.martinez@office365.estudiantat.upc.edu::f9188112-8eee-4af6-9f57-fec3a55ae810" providerId="AD" clId="Web-{7ECE03D3-FC87-C4A3-4DD3-EFD8A3202171}"/>
    <pc:docChg chg="modSld">
      <pc:chgData name="Marcos Martínez" userId="S::marcos.martinez.martinez@office365.estudiantat.upc.edu::f9188112-8eee-4af6-9f57-fec3a55ae810" providerId="AD" clId="Web-{7ECE03D3-FC87-C4A3-4DD3-EFD8A3202171}" dt="2024-12-11T12:51:21.643" v="5" actId="1076"/>
      <pc:docMkLst>
        <pc:docMk/>
      </pc:docMkLst>
      <pc:sldChg chg="modSp">
        <pc:chgData name="Marcos Martínez" userId="S::marcos.martinez.martinez@office365.estudiantat.upc.edu::f9188112-8eee-4af6-9f57-fec3a55ae810" providerId="AD" clId="Web-{7ECE03D3-FC87-C4A3-4DD3-EFD8A3202171}" dt="2024-12-11T12:51:21.643" v="5" actId="1076"/>
        <pc:sldMkLst>
          <pc:docMk/>
          <pc:sldMk cId="2406273178" sldId="256"/>
        </pc:sldMkLst>
        <pc:picChg chg="mod">
          <ac:chgData name="Marcos Martínez" userId="S::marcos.martinez.martinez@office365.estudiantat.upc.edu::f9188112-8eee-4af6-9f57-fec3a55ae810" providerId="AD" clId="Web-{7ECE03D3-FC87-C4A3-4DD3-EFD8A3202171}" dt="2024-12-11T12:51:21.643" v="5" actId="1076"/>
          <ac:picMkLst>
            <pc:docMk/>
            <pc:sldMk cId="2406273178" sldId="256"/>
            <ac:picMk id="6" creationId="{503E0660-1FDD-354D-8673-1A43F73FABB1}"/>
          </ac:picMkLst>
        </pc:picChg>
        <pc:picChg chg="mod">
          <ac:chgData name="Marcos Martínez" userId="S::marcos.martinez.martinez@office365.estudiantat.upc.edu::f9188112-8eee-4af6-9f57-fec3a55ae810" providerId="AD" clId="Web-{7ECE03D3-FC87-C4A3-4DD3-EFD8A3202171}" dt="2024-12-11T12:51:21.643" v="4" actId="1076"/>
          <ac:picMkLst>
            <pc:docMk/>
            <pc:sldMk cId="2406273178" sldId="256"/>
            <ac:picMk id="7" creationId="{ADA2F93E-CD26-97F1-1419-ACA8EA709FDA}"/>
          </ac:picMkLst>
        </pc:picChg>
        <pc:picChg chg="mod">
          <ac:chgData name="Marcos Martínez" userId="S::marcos.martinez.martinez@office365.estudiantat.upc.edu::f9188112-8eee-4af6-9f57-fec3a55ae810" providerId="AD" clId="Web-{7ECE03D3-FC87-C4A3-4DD3-EFD8A3202171}" dt="2024-12-11T12:51:21.643" v="3" actId="1076"/>
          <ac:picMkLst>
            <pc:docMk/>
            <pc:sldMk cId="2406273178" sldId="256"/>
            <ac:picMk id="8" creationId="{C4AEBE24-AB91-C323-32C1-08542B10E18D}"/>
          </ac:picMkLst>
        </pc:picChg>
      </pc:sldChg>
    </pc:docChg>
  </pc:docChgLst>
  <pc:docChgLst>
    <pc:chgData name="Jordi Reverter" userId="S::jordi.reverter.tuset@office365.estudiantat.upc.edu::720e5522-49e3-4d7b-909c-22aae63c0a3c" providerId="AD" clId="Web-{12D86CF4-8728-A977-D48A-AFA663E84202}"/>
    <pc:docChg chg="addSld delSld">
      <pc:chgData name="Jordi Reverter" userId="S::jordi.reverter.tuset@office365.estudiantat.upc.edu::720e5522-49e3-4d7b-909c-22aae63c0a3c" providerId="AD" clId="Web-{12D86CF4-8728-A977-D48A-AFA663E84202}" dt="2024-12-12T01:17:47.500" v="1"/>
      <pc:docMkLst>
        <pc:docMk/>
      </pc:docMkLst>
      <pc:sldChg chg="add del replId">
        <pc:chgData name="Jordi Reverter" userId="S::jordi.reverter.tuset@office365.estudiantat.upc.edu::720e5522-49e3-4d7b-909c-22aae63c0a3c" providerId="AD" clId="Web-{12D86CF4-8728-A977-D48A-AFA663E84202}" dt="2024-12-12T01:17:47.500" v="1"/>
        <pc:sldMkLst>
          <pc:docMk/>
          <pc:sldMk cId="2308332019" sldId="278"/>
        </pc:sldMkLst>
      </pc:sldChg>
    </pc:docChg>
  </pc:docChgLst>
  <pc:docChgLst>
    <pc:chgData name="Jordi Reverter" userId="S::jordi.reverter.tuset@office365.estudiantat.upc.edu::720e5522-49e3-4d7b-909c-22aae63c0a3c" providerId="AD" clId="Web-{AF32D013-2C2B-B41E-0729-A328CD58123C}"/>
    <pc:docChg chg="modSld">
      <pc:chgData name="Jordi Reverter" userId="S::jordi.reverter.tuset@office365.estudiantat.upc.edu::720e5522-49e3-4d7b-909c-22aae63c0a3c" providerId="AD" clId="Web-{AF32D013-2C2B-B41E-0729-A328CD58123C}" dt="2024-10-17T16:39:32.070" v="48"/>
      <pc:docMkLst>
        <pc:docMk/>
      </pc:docMkLst>
      <pc:sldChg chg="addSp delSp modSp addAnim delAnim modAnim">
        <pc:chgData name="Jordi Reverter" userId="S::jordi.reverter.tuset@office365.estudiantat.upc.edu::720e5522-49e3-4d7b-909c-22aae63c0a3c" providerId="AD" clId="Web-{AF32D013-2C2B-B41E-0729-A328CD58123C}" dt="2024-10-17T16:38:00.270" v="44"/>
        <pc:sldMkLst>
          <pc:docMk/>
          <pc:sldMk cId="2369367948" sldId="257"/>
        </pc:sldMkLst>
        <pc:spChg chg="mod">
          <ac:chgData name="Jordi Reverter" userId="S::jordi.reverter.tuset@office365.estudiantat.upc.edu::720e5522-49e3-4d7b-909c-22aae63c0a3c" providerId="AD" clId="Web-{AF32D013-2C2B-B41E-0729-A328CD58123C}" dt="2024-10-17T16:35:33.953" v="38" actId="1076"/>
          <ac:spMkLst>
            <pc:docMk/>
            <pc:sldMk cId="2369367948" sldId="257"/>
            <ac:spMk id="3" creationId="{2C853B48-545C-BA0C-AAE7-21A7772E88FC}"/>
          </ac:spMkLst>
        </pc:spChg>
        <pc:spChg chg="mod">
          <ac:chgData name="Jordi Reverter" userId="S::jordi.reverter.tuset@office365.estudiantat.upc.edu::720e5522-49e3-4d7b-909c-22aae63c0a3c" providerId="AD" clId="Web-{AF32D013-2C2B-B41E-0729-A328CD58123C}" dt="2024-10-17T16:35:33.968" v="39" actId="1076"/>
          <ac:spMkLst>
            <pc:docMk/>
            <pc:sldMk cId="2369367948" sldId="257"/>
            <ac:spMk id="6" creationId="{775D3F2D-BE82-8299-4449-4E976954A2C2}"/>
          </ac:spMkLst>
        </pc:spChg>
        <pc:grpChg chg="add">
          <ac:chgData name="Jordi Reverter" userId="S::jordi.reverter.tuset@office365.estudiantat.upc.edu::720e5522-49e3-4d7b-909c-22aae63c0a3c" providerId="AD" clId="Web-{AF32D013-2C2B-B41E-0729-A328CD58123C}" dt="2024-10-17T16:37:42.363" v="42"/>
          <ac:grpSpMkLst>
            <pc:docMk/>
            <pc:sldMk cId="2369367948" sldId="257"/>
            <ac:grpSpMk id="7" creationId="{ABDFFD5E-41BB-0BF5-03EF-31FE384EE594}"/>
          </ac:grpSpMkLst>
        </pc:grpChg>
        <pc:picChg chg="add mod">
          <ac:chgData name="Jordi Reverter" userId="S::jordi.reverter.tuset@office365.estudiantat.upc.edu::720e5522-49e3-4d7b-909c-22aae63c0a3c" providerId="AD" clId="Web-{AF32D013-2C2B-B41E-0729-A328CD58123C}" dt="2024-10-17T16:35:27.531" v="35" actId="14100"/>
          <ac:picMkLst>
            <pc:docMk/>
            <pc:sldMk cId="2369367948" sldId="257"/>
            <ac:picMk id="4" creationId="{4A5B844A-C97D-BA39-6869-A05C7C5B17B3}"/>
          </ac:picMkLst>
        </pc:picChg>
        <pc:picChg chg="del">
          <ac:chgData name="Jordi Reverter" userId="S::jordi.reverter.tuset@office365.estudiantat.upc.edu::720e5522-49e3-4d7b-909c-22aae63c0a3c" providerId="AD" clId="Web-{AF32D013-2C2B-B41E-0729-A328CD58123C}" dt="2024-10-17T16:34:50.795" v="30"/>
          <ac:picMkLst>
            <pc:docMk/>
            <pc:sldMk cId="2369367948" sldId="257"/>
            <ac:picMk id="8" creationId="{C4AEBE24-AB91-C323-32C1-08542B10E18D}"/>
          </ac:picMkLst>
        </pc:picChg>
      </pc:sldChg>
      <pc:sldChg chg="modTransition">
        <pc:chgData name="Jordi Reverter" userId="S::jordi.reverter.tuset@office365.estudiantat.upc.edu::720e5522-49e3-4d7b-909c-22aae63c0a3c" providerId="AD" clId="Web-{AF32D013-2C2B-B41E-0729-A328CD58123C}" dt="2024-10-17T16:34:29.123" v="24"/>
        <pc:sldMkLst>
          <pc:docMk/>
          <pc:sldMk cId="2089539464" sldId="266"/>
        </pc:sldMkLst>
      </pc:sldChg>
      <pc:sldChg chg="addSp delSp modSp modTransition">
        <pc:chgData name="Jordi Reverter" userId="S::jordi.reverter.tuset@office365.estudiantat.upc.edu::720e5522-49e3-4d7b-909c-22aae63c0a3c" providerId="AD" clId="Web-{AF32D013-2C2B-B41E-0729-A328CD58123C}" dt="2024-10-17T16:34:42.201" v="29"/>
        <pc:sldMkLst>
          <pc:docMk/>
          <pc:sldMk cId="2491530252" sldId="273"/>
        </pc:sldMkLst>
        <pc:spChg chg="del">
          <ac:chgData name="Jordi Reverter" userId="S::jordi.reverter.tuset@office365.estudiantat.upc.edu::720e5522-49e3-4d7b-909c-22aae63c0a3c" providerId="AD" clId="Web-{AF32D013-2C2B-B41E-0729-A328CD58123C}" dt="2024-10-17T16:32:33.806" v="2"/>
          <ac:spMkLst>
            <pc:docMk/>
            <pc:sldMk cId="2491530252" sldId="273"/>
            <ac:spMk id="2" creationId="{2DA9C10B-E04E-8714-1FDC-7965AD11434D}"/>
          </ac:spMkLst>
        </pc:spChg>
        <pc:spChg chg="add mod">
          <ac:chgData name="Jordi Reverter" userId="S::jordi.reverter.tuset@office365.estudiantat.upc.edu::720e5522-49e3-4d7b-909c-22aae63c0a3c" providerId="AD" clId="Web-{AF32D013-2C2B-B41E-0729-A328CD58123C}" dt="2024-10-17T16:32:49.431" v="15" actId="1076"/>
          <ac:spMkLst>
            <pc:docMk/>
            <pc:sldMk cId="2491530252" sldId="273"/>
            <ac:spMk id="8" creationId="{7A9AAC4D-40C1-E369-637C-6746DE455427}"/>
          </ac:spMkLst>
        </pc:spChg>
        <pc:spChg chg="add del mod">
          <ac:chgData name="Jordi Reverter" userId="S::jordi.reverter.tuset@office365.estudiantat.upc.edu::720e5522-49e3-4d7b-909c-22aae63c0a3c" providerId="AD" clId="Web-{AF32D013-2C2B-B41E-0729-A328CD58123C}" dt="2024-10-17T16:32:53.072" v="16"/>
          <ac:spMkLst>
            <pc:docMk/>
            <pc:sldMk cId="2491530252" sldId="273"/>
            <ac:spMk id="10" creationId="{DB7EB8C9-18A0-4283-85C0-24D27189D3EA}"/>
          </ac:spMkLst>
        </pc:spChg>
        <pc:picChg chg="mod">
          <ac:chgData name="Jordi Reverter" userId="S::jordi.reverter.tuset@office365.estudiantat.upc.edu::720e5522-49e3-4d7b-909c-22aae63c0a3c" providerId="AD" clId="Web-{AF32D013-2C2B-B41E-0729-A328CD58123C}" dt="2024-10-17T16:33:08.385" v="19" actId="14100"/>
          <ac:picMkLst>
            <pc:docMk/>
            <pc:sldMk cId="2491530252" sldId="273"/>
            <ac:picMk id="4" creationId="{73927923-A52F-156B-369C-C32554EF600E}"/>
          </ac:picMkLst>
        </pc:picChg>
        <pc:picChg chg="mod ord">
          <ac:chgData name="Jordi Reverter" userId="S::jordi.reverter.tuset@office365.estudiantat.upc.edu::720e5522-49e3-4d7b-909c-22aae63c0a3c" providerId="AD" clId="Web-{AF32D013-2C2B-B41E-0729-A328CD58123C}" dt="2024-10-17T16:33:32.683" v="23"/>
          <ac:picMkLst>
            <pc:docMk/>
            <pc:sldMk cId="2491530252" sldId="273"/>
            <ac:picMk id="5" creationId="{8909D537-8F59-7A69-F318-DB641A992962}"/>
          </ac:picMkLst>
        </pc:picChg>
        <pc:picChg chg="mod">
          <ac:chgData name="Jordi Reverter" userId="S::jordi.reverter.tuset@office365.estudiantat.upc.edu::720e5522-49e3-4d7b-909c-22aae63c0a3c" providerId="AD" clId="Web-{AF32D013-2C2B-B41E-0729-A328CD58123C}" dt="2024-10-17T16:33:25.198" v="22" actId="14100"/>
          <ac:picMkLst>
            <pc:docMk/>
            <pc:sldMk cId="2491530252" sldId="273"/>
            <ac:picMk id="7" creationId="{2E2EDE4C-4DCF-DE8E-5471-72F67676CA7B}"/>
          </ac:picMkLst>
        </pc:picChg>
      </pc:sldChg>
      <pc:sldChg chg="modTransition">
        <pc:chgData name="Jordi Reverter" userId="S::jordi.reverter.tuset@office365.estudiantat.upc.edu::720e5522-49e3-4d7b-909c-22aae63c0a3c" providerId="AD" clId="Web-{AF32D013-2C2B-B41E-0729-A328CD58123C}" dt="2024-10-17T16:34:38.951" v="28"/>
        <pc:sldMkLst>
          <pc:docMk/>
          <pc:sldMk cId="4216286282" sldId="274"/>
        </pc:sldMkLst>
      </pc:sldChg>
      <pc:sldChg chg="modTransition">
        <pc:chgData name="Jordi Reverter" userId="S::jordi.reverter.tuset@office365.estudiantat.upc.edu::720e5522-49e3-4d7b-909c-22aae63c0a3c" providerId="AD" clId="Web-{AF32D013-2C2B-B41E-0729-A328CD58123C}" dt="2024-10-17T16:34:36.779" v="27"/>
        <pc:sldMkLst>
          <pc:docMk/>
          <pc:sldMk cId="2769485492" sldId="275"/>
        </pc:sldMkLst>
      </pc:sldChg>
      <pc:sldChg chg="addSp modTransition addAnim modAnim">
        <pc:chgData name="Jordi Reverter" userId="S::jordi.reverter.tuset@office365.estudiantat.upc.edu::720e5522-49e3-4d7b-909c-22aae63c0a3c" providerId="AD" clId="Web-{AF32D013-2C2B-B41E-0729-A328CD58123C}" dt="2024-10-17T16:39:32.070" v="48"/>
        <pc:sldMkLst>
          <pc:docMk/>
          <pc:sldMk cId="478242941" sldId="276"/>
        </pc:sldMkLst>
        <pc:picChg chg="add">
          <ac:chgData name="Jordi Reverter" userId="S::jordi.reverter.tuset@office365.estudiantat.upc.edu::720e5522-49e3-4d7b-909c-22aae63c0a3c" providerId="AD" clId="Web-{AF32D013-2C2B-B41E-0729-A328CD58123C}" dt="2024-10-17T16:38:29.349" v="45"/>
          <ac:picMkLst>
            <pc:docMk/>
            <pc:sldMk cId="478242941" sldId="276"/>
            <ac:picMk id="4" creationId="{365B96AC-B07C-4609-4BDE-9CDC2E3FBAAF}"/>
          </ac:picMkLst>
        </pc:picChg>
      </pc:sldChg>
      <pc:sldChg chg="modTransition">
        <pc:chgData name="Jordi Reverter" userId="S::jordi.reverter.tuset@office365.estudiantat.upc.edu::720e5522-49e3-4d7b-909c-22aae63c0a3c" providerId="AD" clId="Web-{AF32D013-2C2B-B41E-0729-A328CD58123C}" dt="2024-10-17T16:34:32.435" v="25"/>
        <pc:sldMkLst>
          <pc:docMk/>
          <pc:sldMk cId="379616165" sldId="277"/>
        </pc:sldMkLst>
      </pc:sldChg>
    </pc:docChg>
  </pc:docChgLst>
  <pc:docChgLst>
    <pc:chgData name="Marcos Martínez" userId="S::marcos.martinez.martinez@office365.estudiantat.upc.edu::f9188112-8eee-4af6-9f57-fec3a55ae810" providerId="AD" clId="Web-{8EE61469-C1B0-E353-971B-230EA6F3A5DB}"/>
    <pc:docChg chg="addSld modSld">
      <pc:chgData name="Marcos Martínez" userId="S::marcos.martinez.martinez@office365.estudiantat.upc.edu::f9188112-8eee-4af6-9f57-fec3a55ae810" providerId="AD" clId="Web-{8EE61469-C1B0-E353-971B-230EA6F3A5DB}" dt="2024-10-15T14:11:10.707" v="44" actId="20577"/>
      <pc:docMkLst>
        <pc:docMk/>
      </pc:docMkLst>
      <pc:sldChg chg="addSp modSp">
        <pc:chgData name="Marcos Martínez" userId="S::marcos.martinez.martinez@office365.estudiantat.upc.edu::f9188112-8eee-4af6-9f57-fec3a55ae810" providerId="AD" clId="Web-{8EE61469-C1B0-E353-971B-230EA6F3A5DB}" dt="2024-10-15T13:57:42.503" v="4" actId="14100"/>
        <pc:sldMkLst>
          <pc:docMk/>
          <pc:sldMk cId="1200016993" sldId="258"/>
        </pc:sldMkLst>
        <pc:picChg chg="add mod modCrop">
          <ac:chgData name="Marcos Martínez" userId="S::marcos.martinez.martinez@office365.estudiantat.upc.edu::f9188112-8eee-4af6-9f57-fec3a55ae810" providerId="AD" clId="Web-{8EE61469-C1B0-E353-971B-230EA6F3A5DB}" dt="2024-10-15T13:57:42.503" v="4" actId="14100"/>
          <ac:picMkLst>
            <pc:docMk/>
            <pc:sldMk cId="1200016993" sldId="258"/>
            <ac:picMk id="2" creationId="{D15DA1C6-9CAB-5EE2-C382-A6F6CB30DB84}"/>
          </ac:picMkLst>
        </pc:picChg>
      </pc:sldChg>
      <pc:sldChg chg="addSp delSp modSp add replId">
        <pc:chgData name="Marcos Martínez" userId="S::marcos.martinez.martinez@office365.estudiantat.upc.edu::f9188112-8eee-4af6-9f57-fec3a55ae810" providerId="AD" clId="Web-{8EE61469-C1B0-E353-971B-230EA6F3A5DB}" dt="2024-10-15T14:05:05.458" v="28" actId="1076"/>
        <pc:sldMkLst>
          <pc:docMk/>
          <pc:sldMk cId="112524023" sldId="259"/>
        </pc:sldMkLst>
        <pc:picChg chg="del">
          <ac:chgData name="Marcos Martínez" userId="S::marcos.martinez.martinez@office365.estudiantat.upc.edu::f9188112-8eee-4af6-9f57-fec3a55ae810" providerId="AD" clId="Web-{8EE61469-C1B0-E353-971B-230EA6F3A5DB}" dt="2024-10-15T13:57:56.597" v="6"/>
          <ac:picMkLst>
            <pc:docMk/>
            <pc:sldMk cId="112524023" sldId="259"/>
            <ac:picMk id="2" creationId="{D15DA1C6-9CAB-5EE2-C382-A6F6CB30DB84}"/>
          </ac:picMkLst>
        </pc:picChg>
        <pc:picChg chg="add del mod">
          <ac:chgData name="Marcos Martínez" userId="S::marcos.martinez.martinez@office365.estudiantat.upc.edu::f9188112-8eee-4af6-9f57-fec3a55ae810" providerId="AD" clId="Web-{8EE61469-C1B0-E353-971B-230EA6F3A5DB}" dt="2024-10-15T14:00:58.667" v="11"/>
          <ac:picMkLst>
            <pc:docMk/>
            <pc:sldMk cId="112524023" sldId="259"/>
            <ac:picMk id="3" creationId="{AF006731-CBF1-48D4-645D-D849383313D9}"/>
          </ac:picMkLst>
        </pc:picChg>
        <pc:picChg chg="add mod modCrop">
          <ac:chgData name="Marcos Martínez" userId="S::marcos.martinez.martinez@office365.estudiantat.upc.edu::f9188112-8eee-4af6-9f57-fec3a55ae810" providerId="AD" clId="Web-{8EE61469-C1B0-E353-971B-230EA6F3A5DB}" dt="2024-10-15T14:05:05.458" v="28" actId="1076"/>
          <ac:picMkLst>
            <pc:docMk/>
            <pc:sldMk cId="112524023" sldId="259"/>
            <ac:picMk id="4" creationId="{EDBB7DD3-645B-07D4-A49A-41AA299DA040}"/>
          </ac:picMkLst>
        </pc:picChg>
      </pc:sldChg>
      <pc:sldChg chg="addSp delSp modSp add replId">
        <pc:chgData name="Marcos Martínez" userId="S::marcos.martinez.martinez@office365.estudiantat.upc.edu::f9188112-8eee-4af6-9f57-fec3a55ae810" providerId="AD" clId="Web-{8EE61469-C1B0-E353-971B-230EA6F3A5DB}" dt="2024-10-15T14:11:10.707" v="44" actId="20577"/>
        <pc:sldMkLst>
          <pc:docMk/>
          <pc:sldMk cId="1191389275" sldId="260"/>
        </pc:sldMkLst>
        <pc:spChg chg="add mod">
          <ac:chgData name="Marcos Martínez" userId="S::marcos.martinez.martinez@office365.estudiantat.upc.edu::f9188112-8eee-4af6-9f57-fec3a55ae810" providerId="AD" clId="Web-{8EE61469-C1B0-E353-971B-230EA6F3A5DB}" dt="2024-10-15T14:11:10.707" v="44" actId="20577"/>
          <ac:spMkLst>
            <pc:docMk/>
            <pc:sldMk cId="1191389275" sldId="260"/>
            <ac:spMk id="2" creationId="{70C0EC78-7B35-593F-DED8-8D9180AE46E9}"/>
          </ac:spMkLst>
        </pc:spChg>
        <pc:picChg chg="del">
          <ac:chgData name="Marcos Martínez" userId="S::marcos.martinez.martinez@office365.estudiantat.upc.edu::f9188112-8eee-4af6-9f57-fec3a55ae810" providerId="AD" clId="Web-{8EE61469-C1B0-E353-971B-230EA6F3A5DB}" dt="2024-10-15T14:08:12.153" v="30"/>
          <ac:picMkLst>
            <pc:docMk/>
            <pc:sldMk cId="1191389275" sldId="260"/>
            <ac:picMk id="4" creationId="{EDBB7DD3-645B-07D4-A49A-41AA299DA040}"/>
          </ac:picMkLst>
        </pc:picChg>
      </pc:sldChg>
    </pc:docChg>
  </pc:docChgLst>
  <pc:docChgLst>
    <pc:chgData name="Marcos Martínez" userId="S::marcos.martinez.martinez@office365.estudiantat.upc.edu::f9188112-8eee-4af6-9f57-fec3a55ae810" providerId="AD" clId="Web-{B93F6C93-1B24-D8ED-496C-D8F679BE4878}"/>
    <pc:docChg chg="mod">
      <pc:chgData name="Marcos Martínez" userId="S::marcos.martinez.martinez@office365.estudiantat.upc.edu::f9188112-8eee-4af6-9f57-fec3a55ae810" providerId="AD" clId="Web-{B93F6C93-1B24-D8ED-496C-D8F679BE4878}" dt="2024-10-17T16:04:29.916" v="0"/>
      <pc:docMkLst>
        <pc:docMk/>
      </pc:docMkLst>
    </pc:docChg>
  </pc:docChgLst>
  <pc:docChgLst>
    <pc:chgData name="Kirian Roca" userId="S::kirian.roca@office365.estudiantat.upc.edu::c80f1fb4-36c1-4b96-ab75-0ef2c5b57228" providerId="AD" clId="Web-{C17F54DB-EDB4-8CE1-4421-F823FD993A27}"/>
    <pc:docChg chg="modSld sldOrd">
      <pc:chgData name="Kirian Roca" userId="S::kirian.roca@office365.estudiantat.upc.edu::c80f1fb4-36c1-4b96-ab75-0ef2c5b57228" providerId="AD" clId="Web-{C17F54DB-EDB4-8CE1-4421-F823FD993A27}" dt="2024-10-17T17:10:02.213" v="3"/>
      <pc:docMkLst>
        <pc:docMk/>
      </pc:docMkLst>
      <pc:sldChg chg="modSp ord">
        <pc:chgData name="Kirian Roca" userId="S::kirian.roca@office365.estudiantat.upc.edu::c80f1fb4-36c1-4b96-ab75-0ef2c5b57228" providerId="AD" clId="Web-{C17F54DB-EDB4-8CE1-4421-F823FD993A27}" dt="2024-10-17T17:10:02.213" v="3"/>
        <pc:sldMkLst>
          <pc:docMk/>
          <pc:sldMk cId="3765107846" sldId="265"/>
        </pc:sldMkLst>
        <pc:spChg chg="mod">
          <ac:chgData name="Kirian Roca" userId="S::kirian.roca@office365.estudiantat.upc.edu::c80f1fb4-36c1-4b96-ab75-0ef2c5b57228" providerId="AD" clId="Web-{C17F54DB-EDB4-8CE1-4421-F823FD993A27}" dt="2024-10-17T16:51:24.358" v="1" actId="20577"/>
          <ac:spMkLst>
            <pc:docMk/>
            <pc:sldMk cId="3765107846" sldId="265"/>
            <ac:spMk id="7" creationId="{CCCC0756-9817-39DD-914D-1BAA77F32DAD}"/>
          </ac:spMkLst>
        </pc:spChg>
      </pc:sldChg>
      <pc:sldChg chg="modSp">
        <pc:chgData name="Kirian Roca" userId="S::kirian.roca@office365.estudiantat.upc.edu::c80f1fb4-36c1-4b96-ab75-0ef2c5b57228" providerId="AD" clId="Web-{C17F54DB-EDB4-8CE1-4421-F823FD993A27}" dt="2024-10-17T16:56:19.463" v="2" actId="20577"/>
        <pc:sldMkLst>
          <pc:docMk/>
          <pc:sldMk cId="2491530252" sldId="273"/>
        </pc:sldMkLst>
        <pc:spChg chg="mod">
          <ac:chgData name="Kirian Roca" userId="S::kirian.roca@office365.estudiantat.upc.edu::c80f1fb4-36c1-4b96-ab75-0ef2c5b57228" providerId="AD" clId="Web-{C17F54DB-EDB4-8CE1-4421-F823FD993A27}" dt="2024-10-17T16:56:19.463" v="2" actId="20577"/>
          <ac:spMkLst>
            <pc:docMk/>
            <pc:sldMk cId="2491530252" sldId="273"/>
            <ac:spMk id="8" creationId="{7A9AAC4D-40C1-E369-637C-6746DE455427}"/>
          </ac:spMkLst>
        </pc:spChg>
      </pc:sldChg>
    </pc:docChg>
  </pc:docChgLst>
  <pc:docChgLst>
    <pc:chgData name="Kirian Roca" userId="S::kirian.roca@office365.estudiantat.upc.edu::c80f1fb4-36c1-4b96-ab75-0ef2c5b57228" providerId="AD" clId="Web-{5AFE8AF4-7C5F-9950-4353-CD6740472917}"/>
    <pc:docChg chg="modSld">
      <pc:chgData name="Kirian Roca" userId="S::kirian.roca@office365.estudiantat.upc.edu::c80f1fb4-36c1-4b96-ab75-0ef2c5b57228" providerId="AD" clId="Web-{5AFE8AF4-7C5F-9950-4353-CD6740472917}" dt="2024-10-17T13:53:55.563" v="0" actId="1076"/>
      <pc:docMkLst>
        <pc:docMk/>
      </pc:docMkLst>
      <pc:sldChg chg="modSp">
        <pc:chgData name="Kirian Roca" userId="S::kirian.roca@office365.estudiantat.upc.edu::c80f1fb4-36c1-4b96-ab75-0ef2c5b57228" providerId="AD" clId="Web-{5AFE8AF4-7C5F-9950-4353-CD6740472917}" dt="2024-10-17T13:53:55.563" v="0" actId="1076"/>
        <pc:sldMkLst>
          <pc:docMk/>
          <pc:sldMk cId="2369367948" sldId="257"/>
        </pc:sldMkLst>
        <pc:picChg chg="mod">
          <ac:chgData name="Kirian Roca" userId="S::kirian.roca@office365.estudiantat.upc.edu::c80f1fb4-36c1-4b96-ab75-0ef2c5b57228" providerId="AD" clId="Web-{5AFE8AF4-7C5F-9950-4353-CD6740472917}" dt="2024-10-17T13:53:55.563" v="0" actId="1076"/>
          <ac:picMkLst>
            <pc:docMk/>
            <pc:sldMk cId="2369367948" sldId="257"/>
            <ac:picMk id="8" creationId="{C4AEBE24-AB91-C323-32C1-08542B10E18D}"/>
          </ac:picMkLst>
        </pc:picChg>
      </pc:sldChg>
    </pc:docChg>
  </pc:docChgLst>
  <pc:docChgLst>
    <pc:chgData name="Èric Díez" userId="S::eric.diez@office365.estudiantat.upc.edu::590de1e8-a5f4-49ad-b85f-db4aca84b463" providerId="AD" clId="Web-{7033E0AD-C5F4-FF8B-B0BC-4CB71E734D8D}"/>
    <pc:docChg chg="addSld delSld modSld">
      <pc:chgData name="Èric Díez" userId="S::eric.diez@office365.estudiantat.upc.edu::590de1e8-a5f4-49ad-b85f-db4aca84b463" providerId="AD" clId="Web-{7033E0AD-C5F4-FF8B-B0BC-4CB71E734D8D}" dt="2024-10-11T12:44:12.366" v="9"/>
      <pc:docMkLst>
        <pc:docMk/>
      </pc:docMkLst>
      <pc:sldChg chg="modSp del modMedia">
        <pc:chgData name="Èric Díez" userId="S::eric.diez@office365.estudiantat.upc.edu::590de1e8-a5f4-49ad-b85f-db4aca84b463" providerId="AD" clId="Web-{7033E0AD-C5F4-FF8B-B0BC-4CB71E734D8D}" dt="2024-10-11T12:44:11.585" v="8"/>
        <pc:sldMkLst>
          <pc:docMk/>
          <pc:sldMk cId="355364051" sldId="259"/>
        </pc:sldMkLst>
        <pc:picChg chg="mod">
          <ac:chgData name="Èric Díez" userId="S::eric.diez@office365.estudiantat.upc.edu::590de1e8-a5f4-49ad-b85f-db4aca84b463" providerId="AD" clId="Web-{7033E0AD-C5F4-FF8B-B0BC-4CB71E734D8D}" dt="2024-10-11T12:13:10.115" v="4"/>
          <ac:picMkLst>
            <pc:docMk/>
            <pc:sldMk cId="355364051" sldId="259"/>
            <ac:picMk id="4" creationId="{F2FEC13C-9B27-A2A6-322C-E792E9415C8D}"/>
          </ac:picMkLst>
        </pc:picChg>
      </pc:sldChg>
      <pc:sldChg chg="add del">
        <pc:chgData name="Èric Díez" userId="S::eric.diez@office365.estudiantat.upc.edu::590de1e8-a5f4-49ad-b85f-db4aca84b463" providerId="AD" clId="Web-{7033E0AD-C5F4-FF8B-B0BC-4CB71E734D8D}" dt="2024-10-11T12:44:12.366" v="9"/>
        <pc:sldMkLst>
          <pc:docMk/>
          <pc:sldMk cId="2769485492" sldId="260"/>
        </pc:sldMkLst>
      </pc:sldChg>
    </pc:docChg>
  </pc:docChgLst>
  <pc:docChgLst>
    <pc:chgData name="Jordi Reverter" userId="S::jordi.reverter.tuset@office365.estudiantat.upc.edu::720e5522-49e3-4d7b-909c-22aae63c0a3c" providerId="AD" clId="Web-{65FC70AE-4CE7-F0F1-64F8-CD9C7754142C}"/>
    <pc:docChg chg="addSld modSld sldOrd">
      <pc:chgData name="Jordi Reverter" userId="S::jordi.reverter.tuset@office365.estudiantat.upc.edu::720e5522-49e3-4d7b-909c-22aae63c0a3c" providerId="AD" clId="Web-{65FC70AE-4CE7-F0F1-64F8-CD9C7754142C}" dt="2024-10-11T09:12:12.446" v="50"/>
      <pc:docMkLst>
        <pc:docMk/>
      </pc:docMkLst>
      <pc:sldChg chg="addSp delSp modSp mod modClrScheme addAnim delAnim modAnim chgLayout">
        <pc:chgData name="Jordi Reverter" userId="S::jordi.reverter.tuset@office365.estudiantat.upc.edu::720e5522-49e3-4d7b-909c-22aae63c0a3c" providerId="AD" clId="Web-{65FC70AE-4CE7-F0F1-64F8-CD9C7754142C}" dt="2024-10-11T09:09:33.942" v="47"/>
        <pc:sldMkLst>
          <pc:docMk/>
          <pc:sldMk cId="2406273178" sldId="256"/>
        </pc:sldMkLst>
        <pc:spChg chg="add del mod">
          <ac:chgData name="Jordi Reverter" userId="S::jordi.reverter.tuset@office365.estudiantat.upc.edu::720e5522-49e3-4d7b-909c-22aae63c0a3c" providerId="AD" clId="Web-{65FC70AE-4CE7-F0F1-64F8-CD9C7754142C}" dt="2024-10-11T08:38:15.035" v="12"/>
          <ac:spMkLst>
            <pc:docMk/>
            <pc:sldMk cId="2406273178" sldId="256"/>
            <ac:spMk id="5" creationId="{34B37566-AABA-9B94-0D92-0A2E93F37504}"/>
          </ac:spMkLst>
        </pc:spChg>
        <pc:picChg chg="add del mod">
          <ac:chgData name="Jordi Reverter" userId="S::jordi.reverter.tuset@office365.estudiantat.upc.edu::720e5522-49e3-4d7b-909c-22aae63c0a3c" providerId="AD" clId="Web-{65FC70AE-4CE7-F0F1-64F8-CD9C7754142C}" dt="2024-10-11T08:38:15.035" v="13"/>
          <ac:picMkLst>
            <pc:docMk/>
            <pc:sldMk cId="2406273178" sldId="256"/>
            <ac:picMk id="4" creationId="{21FA8FA5-8E51-638E-E61D-8A59B3F6F970}"/>
          </ac:picMkLst>
        </pc:picChg>
        <pc:picChg chg="add mod modCrop">
          <ac:chgData name="Jordi Reverter" userId="S::jordi.reverter.tuset@office365.estudiantat.upc.edu::720e5522-49e3-4d7b-909c-22aae63c0a3c" providerId="AD" clId="Web-{65FC70AE-4CE7-F0F1-64F8-CD9C7754142C}" dt="2024-10-11T08:39:13.692" v="16"/>
          <ac:picMkLst>
            <pc:docMk/>
            <pc:sldMk cId="2406273178" sldId="256"/>
            <ac:picMk id="6" creationId="{503E0660-1FDD-354D-8673-1A43F73FABB1}"/>
          </ac:picMkLst>
        </pc:picChg>
        <pc:picChg chg="add mod modCrop">
          <ac:chgData name="Jordi Reverter" userId="S::jordi.reverter.tuset@office365.estudiantat.upc.edu::720e5522-49e3-4d7b-909c-22aae63c0a3c" providerId="AD" clId="Web-{65FC70AE-4CE7-F0F1-64F8-CD9C7754142C}" dt="2024-10-11T08:39:30.474" v="19"/>
          <ac:picMkLst>
            <pc:docMk/>
            <pc:sldMk cId="2406273178" sldId="256"/>
            <ac:picMk id="7" creationId="{ADA2F93E-CD26-97F1-1419-ACA8EA709FDA}"/>
          </ac:picMkLst>
        </pc:picChg>
        <pc:picChg chg="add mod">
          <ac:chgData name="Jordi Reverter" userId="S::jordi.reverter.tuset@office365.estudiantat.upc.edu::720e5522-49e3-4d7b-909c-22aae63c0a3c" providerId="AD" clId="Web-{65FC70AE-4CE7-F0F1-64F8-CD9C7754142C}" dt="2024-10-11T08:45:57.484" v="27" actId="1076"/>
          <ac:picMkLst>
            <pc:docMk/>
            <pc:sldMk cId="2406273178" sldId="256"/>
            <ac:picMk id="8" creationId="{C4AEBE24-AB91-C323-32C1-08542B10E18D}"/>
          </ac:picMkLst>
        </pc:picChg>
      </pc:sldChg>
      <pc:sldChg chg="delSp modSp add replId">
        <pc:chgData name="Jordi Reverter" userId="S::jordi.reverter.tuset@office365.estudiantat.upc.edu::720e5522-49e3-4d7b-909c-22aae63c0a3c" providerId="AD" clId="Web-{65FC70AE-4CE7-F0F1-64F8-CD9C7754142C}" dt="2024-10-11T09:10:18.505" v="48"/>
        <pc:sldMkLst>
          <pc:docMk/>
          <pc:sldMk cId="2369367948" sldId="257"/>
        </pc:sldMkLst>
        <pc:picChg chg="del">
          <ac:chgData name="Jordi Reverter" userId="S::jordi.reverter.tuset@office365.estudiantat.upc.edu::720e5522-49e3-4d7b-909c-22aae63c0a3c" providerId="AD" clId="Web-{65FC70AE-4CE7-F0F1-64F8-CD9C7754142C}" dt="2024-10-11T08:51:05.054" v="30"/>
          <ac:picMkLst>
            <pc:docMk/>
            <pc:sldMk cId="2369367948" sldId="257"/>
            <ac:picMk id="6" creationId="{503E0660-1FDD-354D-8673-1A43F73FABB1}"/>
          </ac:picMkLst>
        </pc:picChg>
        <pc:picChg chg="del">
          <ac:chgData name="Jordi Reverter" userId="S::jordi.reverter.tuset@office365.estudiantat.upc.edu::720e5522-49e3-4d7b-909c-22aae63c0a3c" providerId="AD" clId="Web-{65FC70AE-4CE7-F0F1-64F8-CD9C7754142C}" dt="2024-10-11T08:51:06.570" v="31"/>
          <ac:picMkLst>
            <pc:docMk/>
            <pc:sldMk cId="2369367948" sldId="257"/>
            <ac:picMk id="7" creationId="{ADA2F93E-CD26-97F1-1419-ACA8EA709FDA}"/>
          </ac:picMkLst>
        </pc:picChg>
        <pc:picChg chg="mod">
          <ac:chgData name="Jordi Reverter" userId="S::jordi.reverter.tuset@office365.estudiantat.upc.edu::720e5522-49e3-4d7b-909c-22aae63c0a3c" providerId="AD" clId="Web-{65FC70AE-4CE7-F0F1-64F8-CD9C7754142C}" dt="2024-10-11T09:10:18.505" v="48"/>
          <ac:picMkLst>
            <pc:docMk/>
            <pc:sldMk cId="2369367948" sldId="257"/>
            <ac:picMk id="8" creationId="{C4AEBE24-AB91-C323-32C1-08542B10E18D}"/>
          </ac:picMkLst>
        </pc:picChg>
      </pc:sldChg>
      <pc:sldChg chg="new ord">
        <pc:chgData name="Jordi Reverter" userId="S::jordi.reverter.tuset@office365.estudiantat.upc.edu::720e5522-49e3-4d7b-909c-22aae63c0a3c" providerId="AD" clId="Web-{65FC70AE-4CE7-F0F1-64F8-CD9C7754142C}" dt="2024-10-11T09:12:12.446" v="50"/>
        <pc:sldMkLst>
          <pc:docMk/>
          <pc:sldMk cId="1200016993" sldId="258"/>
        </pc:sldMkLst>
      </pc:sldChg>
    </pc:docChg>
  </pc:docChgLst>
  <pc:docChgLst>
    <pc:chgData name="Kirian Roca" userId="S::kirian.roca@office365.estudiantat.upc.edu::c80f1fb4-36c1-4b96-ab75-0ef2c5b57228" providerId="AD" clId="Web-{E5A048A1-A3E8-7900-CF67-69964EF0AC14}"/>
    <pc:docChg chg="addSld modSld">
      <pc:chgData name="Kirian Roca" userId="S::kirian.roca@office365.estudiantat.upc.edu::c80f1fb4-36c1-4b96-ab75-0ef2c5b57228" providerId="AD" clId="Web-{E5A048A1-A3E8-7900-CF67-69964EF0AC14}" dt="2024-10-16T23:11:33.857" v="190"/>
      <pc:docMkLst>
        <pc:docMk/>
      </pc:docMkLst>
      <pc:sldChg chg="addSp delSp modSp">
        <pc:chgData name="Kirian Roca" userId="S::kirian.roca@office365.estudiantat.upc.edu::c80f1fb4-36c1-4b96-ab75-0ef2c5b57228" providerId="AD" clId="Web-{E5A048A1-A3E8-7900-CF67-69964EF0AC14}" dt="2024-10-16T22:58:49.656" v="107" actId="1076"/>
        <pc:sldMkLst>
          <pc:docMk/>
          <pc:sldMk cId="2369367948" sldId="257"/>
        </pc:sldMkLst>
        <pc:spChg chg="add mod">
          <ac:chgData name="Kirian Roca" userId="S::kirian.roca@office365.estudiantat.upc.edu::c80f1fb4-36c1-4b96-ab75-0ef2c5b57228" providerId="AD" clId="Web-{E5A048A1-A3E8-7900-CF67-69964EF0AC14}" dt="2024-10-16T22:55:03.696" v="5" actId="20577"/>
          <ac:spMkLst>
            <pc:docMk/>
            <pc:sldMk cId="2369367948" sldId="257"/>
            <ac:spMk id="3" creationId="{2C853B48-545C-BA0C-AAE7-21A7772E88FC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2:55:10.259" v="7"/>
          <ac:spMkLst>
            <pc:docMk/>
            <pc:sldMk cId="2369367948" sldId="257"/>
            <ac:spMk id="5" creationId="{FFFCEF33-CC9D-C2C5-6EB4-3027DBF10677}"/>
          </ac:spMkLst>
        </pc:spChg>
        <pc:spChg chg="add mod">
          <ac:chgData name="Kirian Roca" userId="S::kirian.roca@office365.estudiantat.upc.edu::c80f1fb4-36c1-4b96-ab75-0ef2c5b57228" providerId="AD" clId="Web-{E5A048A1-A3E8-7900-CF67-69964EF0AC14}" dt="2024-10-16T22:58:49.656" v="107" actId="1076"/>
          <ac:spMkLst>
            <pc:docMk/>
            <pc:sldMk cId="2369367948" sldId="257"/>
            <ac:spMk id="6" creationId="{775D3F2D-BE82-8299-4449-4E976954A2C2}"/>
          </ac:spMkLst>
        </pc:spChg>
      </pc:sldChg>
      <pc:sldChg chg="addSp delSp modSp new mod setBg">
        <pc:chgData name="Kirian Roca" userId="S::kirian.roca@office365.estudiantat.upc.edu::c80f1fb4-36c1-4b96-ab75-0ef2c5b57228" providerId="AD" clId="Web-{E5A048A1-A3E8-7900-CF67-69964EF0AC14}" dt="2024-10-16T23:04:23.401" v="157"/>
        <pc:sldMkLst>
          <pc:docMk/>
          <pc:sldMk cId="706974093" sldId="264"/>
        </pc:sldMkLst>
        <pc:spChg chg="add mod ord">
          <ac:chgData name="Kirian Roca" userId="S::kirian.roca@office365.estudiantat.upc.edu::c80f1fb4-36c1-4b96-ab75-0ef2c5b57228" providerId="AD" clId="Web-{E5A048A1-A3E8-7900-CF67-69964EF0AC14}" dt="2024-10-16T23:03:44.274" v="154"/>
          <ac:spMkLst>
            <pc:docMk/>
            <pc:sldMk cId="706974093" sldId="264"/>
            <ac:spMk id="5" creationId="{1C43490F-F016-03ED-C3A3-8DF13587F704}"/>
          </ac:spMkLst>
        </pc:spChg>
        <pc:spChg chg="add del mod">
          <ac:chgData name="Kirian Roca" userId="S::kirian.roca@office365.estudiantat.upc.edu::c80f1fb4-36c1-4b96-ab75-0ef2c5b57228" providerId="AD" clId="Web-{E5A048A1-A3E8-7900-CF67-69964EF0AC14}" dt="2024-10-16T23:00:21.206" v="120"/>
          <ac:spMkLst>
            <pc:docMk/>
            <pc:sldMk cId="706974093" sldId="264"/>
            <ac:spMk id="7" creationId="{99396C55-E598-FF58-13AF-81B71924E97F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0:24.909" v="125"/>
          <ac:spMkLst>
            <pc:docMk/>
            <pc:sldMk cId="706974093" sldId="264"/>
            <ac:spMk id="11" creationId="{9B7D28DC-F5B4-4814-34BB-74896E6165CA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0:24.909" v="124"/>
          <ac:spMkLst>
            <pc:docMk/>
            <pc:sldMk cId="706974093" sldId="264"/>
            <ac:spMk id="13" creationId="{A8BB6612-A5EA-EDDE-350A-A0FBC41E56B8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1:18.895" v="133"/>
          <ac:spMkLst>
            <pc:docMk/>
            <pc:sldMk cId="706974093" sldId="264"/>
            <ac:spMk id="19" creationId="{522A94E1-AEBD-4286-BFF8-0711E4CD3E3B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1:21.254" v="135"/>
          <ac:spMkLst>
            <pc:docMk/>
            <pc:sldMk cId="706974093" sldId="264"/>
            <ac:spMk id="21" creationId="{178FB36B-5BFE-42CA-BC60-1115E0D95EEC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1:21.254" v="135"/>
          <ac:spMkLst>
            <pc:docMk/>
            <pc:sldMk cId="706974093" sldId="264"/>
            <ac:spMk id="22" creationId="{ECC07320-C2CA-4E29-8481-9D9E143C7788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1:26.223" v="139"/>
          <ac:spMkLst>
            <pc:docMk/>
            <pc:sldMk cId="706974093" sldId="264"/>
            <ac:spMk id="23" creationId="{AF2F604E-43BE-4DC3-B983-E071523364F8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1:23.754" v="137"/>
          <ac:spMkLst>
            <pc:docMk/>
            <pc:sldMk cId="706974093" sldId="264"/>
            <ac:spMk id="25" creationId="{47942995-B07F-4636-9A06-C6A104B260A8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1:23.754" v="137"/>
          <ac:spMkLst>
            <pc:docMk/>
            <pc:sldMk cId="706974093" sldId="264"/>
            <ac:spMk id="26" creationId="{B81933D1-5615-42C7-9C0B-4EB7105CCE2D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1:23.754" v="137"/>
          <ac:spMkLst>
            <pc:docMk/>
            <pc:sldMk cId="706974093" sldId="264"/>
            <ac:spMk id="28" creationId="{19C9EAEA-39D0-4B0E-A0EB-51E7B26740B1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1:26.223" v="139"/>
          <ac:spMkLst>
            <pc:docMk/>
            <pc:sldMk cId="706974093" sldId="264"/>
            <ac:spMk id="31" creationId="{E91DC736-0EF8-4F87-9146-EBF1D2EE4D3D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1:26.223" v="139"/>
          <ac:spMkLst>
            <pc:docMk/>
            <pc:sldMk cId="706974093" sldId="264"/>
            <ac:spMk id="32" creationId="{097CD68E-23E3-4007-8847-CD0944C4F7BE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1:26.223" v="139"/>
          <ac:spMkLst>
            <pc:docMk/>
            <pc:sldMk cId="706974093" sldId="264"/>
            <ac:spMk id="33" creationId="{08C9B587-E65E-4B52-B37C-ABEBB6E87928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12.180" v="145"/>
          <ac:spMkLst>
            <pc:docMk/>
            <pc:sldMk cId="706974093" sldId="264"/>
            <ac:spMk id="35" creationId="{ECC07320-C2CA-4E29-8481-9D9E143C7788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12.180" v="145"/>
          <ac:spMkLst>
            <pc:docMk/>
            <pc:sldMk cId="706974093" sldId="264"/>
            <ac:spMk id="36" creationId="{178FB36B-5BFE-42CA-BC60-1115E0D95EEC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12.180" v="144"/>
          <ac:spMkLst>
            <pc:docMk/>
            <pc:sldMk cId="706974093" sldId="264"/>
            <ac:spMk id="41" creationId="{ECC07320-C2CA-4E29-8481-9D9E143C7788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12.180" v="144"/>
          <ac:spMkLst>
            <pc:docMk/>
            <pc:sldMk cId="706974093" sldId="264"/>
            <ac:spMk id="43" creationId="{178FB36B-5BFE-42CA-BC60-1115E0D95EEC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44.274" v="154"/>
          <ac:spMkLst>
            <pc:docMk/>
            <pc:sldMk cId="706974093" sldId="264"/>
            <ac:spMk id="45" creationId="{AF2F604E-43BE-4DC3-B983-E071523364F8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44.274" v="154"/>
          <ac:spMkLst>
            <pc:docMk/>
            <pc:sldMk cId="706974093" sldId="264"/>
            <ac:spMk id="46" creationId="{E91DC736-0EF8-4F87-9146-EBF1D2EE4D3D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44.274" v="154"/>
          <ac:spMkLst>
            <pc:docMk/>
            <pc:sldMk cId="706974093" sldId="264"/>
            <ac:spMk id="47" creationId="{08C9B587-E65E-4B52-B37C-ABEBB6E87928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44.274" v="154"/>
          <ac:spMkLst>
            <pc:docMk/>
            <pc:sldMk cId="706974093" sldId="264"/>
            <ac:spMk id="48" creationId="{097CD68E-23E3-4007-8847-CD0944C4F7BE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41.962" v="151"/>
          <ac:spMkLst>
            <pc:docMk/>
            <pc:sldMk cId="706974093" sldId="264"/>
            <ac:spMk id="53" creationId="{27427488-068E-4B55-AC8D-CD070B8CD46D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44.274" v="153"/>
          <ac:spMkLst>
            <pc:docMk/>
            <pc:sldMk cId="706974093" sldId="264"/>
            <ac:spMk id="57" creationId="{AF2F604E-43BE-4DC3-B983-E071523364F8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41.962" v="151"/>
          <ac:spMkLst>
            <pc:docMk/>
            <pc:sldMk cId="706974093" sldId="264"/>
            <ac:spMk id="59" creationId="{3FE49A6B-0100-4397-88F8-FE2410D089A8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41.962" v="151"/>
          <ac:spMkLst>
            <pc:docMk/>
            <pc:sldMk cId="706974093" sldId="264"/>
            <ac:spMk id="61" creationId="{A20AF199-99C2-4569-9CAF-24514AE5E82A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44.274" v="153"/>
          <ac:spMkLst>
            <pc:docMk/>
            <pc:sldMk cId="706974093" sldId="264"/>
            <ac:spMk id="63" creationId="{0671A8AE-40A1-4631-A6B8-581AFF065482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44.274" v="153"/>
          <ac:spMkLst>
            <pc:docMk/>
            <pc:sldMk cId="706974093" sldId="264"/>
            <ac:spMk id="64" creationId="{AB58EF07-17C2-48CF-ABB0-EEF1F17CB8F0}"/>
          </ac:spMkLst>
        </pc:spChg>
        <pc:spChg chg="add del">
          <ac:chgData name="Kirian Roca" userId="S::kirian.roca@office365.estudiantat.upc.edu::c80f1fb4-36c1-4b96-ab75-0ef2c5b57228" providerId="AD" clId="Web-{E5A048A1-A3E8-7900-CF67-69964EF0AC14}" dt="2024-10-16T23:03:44.274" v="153"/>
          <ac:spMkLst>
            <pc:docMk/>
            <pc:sldMk cId="706974093" sldId="264"/>
            <ac:spMk id="65" creationId="{08C9B587-E65E-4B52-B37C-ABEBB6E87928}"/>
          </ac:spMkLst>
        </pc:spChg>
        <pc:spChg chg="add">
          <ac:chgData name="Kirian Roca" userId="S::kirian.roca@office365.estudiantat.upc.edu::c80f1fb4-36c1-4b96-ab75-0ef2c5b57228" providerId="AD" clId="Web-{E5A048A1-A3E8-7900-CF67-69964EF0AC14}" dt="2024-10-16T23:03:44.274" v="154"/>
          <ac:spMkLst>
            <pc:docMk/>
            <pc:sldMk cId="706974093" sldId="264"/>
            <ac:spMk id="67" creationId="{C1DD1A8A-57D5-4A81-AD04-532B043C5611}"/>
          </ac:spMkLst>
        </pc:spChg>
        <pc:spChg chg="add">
          <ac:chgData name="Kirian Roca" userId="S::kirian.roca@office365.estudiantat.upc.edu::c80f1fb4-36c1-4b96-ab75-0ef2c5b57228" providerId="AD" clId="Web-{E5A048A1-A3E8-7900-CF67-69964EF0AC14}" dt="2024-10-16T23:03:44.274" v="154"/>
          <ac:spMkLst>
            <pc:docMk/>
            <pc:sldMk cId="706974093" sldId="264"/>
            <ac:spMk id="68" creationId="{007891EC-4501-44ED-A8C8-B11B6DB767AB}"/>
          </ac:spMkLst>
        </pc:spChg>
        <pc:grpChg chg="add del">
          <ac:chgData name="Kirian Roca" userId="S::kirian.roca@office365.estudiantat.upc.edu::c80f1fb4-36c1-4b96-ab75-0ef2c5b57228" providerId="AD" clId="Web-{E5A048A1-A3E8-7900-CF67-69964EF0AC14}" dt="2024-10-16T23:01:23.754" v="137"/>
          <ac:grpSpMkLst>
            <pc:docMk/>
            <pc:sldMk cId="706974093" sldId="264"/>
            <ac:grpSpMk id="27" creationId="{032D8612-31EB-44CF-A1D0-14FD4C705424}"/>
          </ac:grpSpMkLst>
        </pc:grpChg>
        <pc:grpChg chg="add del">
          <ac:chgData name="Kirian Roca" userId="S::kirian.roca@office365.estudiantat.upc.edu::c80f1fb4-36c1-4b96-ab75-0ef2c5b57228" providerId="AD" clId="Web-{E5A048A1-A3E8-7900-CF67-69964EF0AC14}" dt="2024-10-16T23:03:41.962" v="151"/>
          <ac:grpSpMkLst>
            <pc:docMk/>
            <pc:sldMk cId="706974093" sldId="264"/>
            <ac:grpSpMk id="55" creationId="{5DD5AFF2-B0BF-41FA-BA95-B06DB47DF11B}"/>
          </ac:grpSpMkLst>
        </pc:grpChg>
        <pc:picChg chg="add del">
          <ac:chgData name="Kirian Roca" userId="S::kirian.roca@office365.estudiantat.upc.edu::c80f1fb4-36c1-4b96-ab75-0ef2c5b57228" providerId="AD" clId="Web-{E5A048A1-A3E8-7900-CF67-69964EF0AC14}" dt="2024-10-16T23:00:44.988" v="129"/>
          <ac:picMkLst>
            <pc:docMk/>
            <pc:sldMk cId="706974093" sldId="264"/>
            <ac:picMk id="3" creationId="{8E2B5FD1-F005-9769-D862-3569702CB32D}"/>
          </ac:picMkLst>
        </pc:picChg>
        <pc:picChg chg="add del">
          <ac:chgData name="Kirian Roca" userId="S::kirian.roca@office365.estudiantat.upc.edu::c80f1fb4-36c1-4b96-ab75-0ef2c5b57228" providerId="AD" clId="Web-{E5A048A1-A3E8-7900-CF67-69964EF0AC14}" dt="2024-10-16T23:00:24.909" v="126"/>
          <ac:picMkLst>
            <pc:docMk/>
            <pc:sldMk cId="706974093" sldId="264"/>
            <ac:picMk id="9" creationId="{92ED7BB4-D37D-DE76-8AA7-91626A3A4648}"/>
          </ac:picMkLst>
        </pc:picChg>
        <pc:picChg chg="add del mod ord modCrop">
          <ac:chgData name="Kirian Roca" userId="S::kirian.roca@office365.estudiantat.upc.edu::c80f1fb4-36c1-4b96-ab75-0ef2c5b57228" providerId="AD" clId="Web-{E5A048A1-A3E8-7900-CF67-69964EF0AC14}" dt="2024-10-16T23:04:23.401" v="157"/>
          <ac:picMkLst>
            <pc:docMk/>
            <pc:sldMk cId="706974093" sldId="264"/>
            <ac:picMk id="14" creationId="{F474E047-412E-E4CE-057E-A5011B64F745}"/>
          </ac:picMkLst>
        </pc:picChg>
      </pc:sldChg>
      <pc:sldChg chg="addSp delSp modSp new mod setBg">
        <pc:chgData name="Kirian Roca" userId="S::kirian.roca@office365.estudiantat.upc.edu::c80f1fb4-36c1-4b96-ab75-0ef2c5b57228" providerId="AD" clId="Web-{E5A048A1-A3E8-7900-CF67-69964EF0AC14}" dt="2024-10-16T23:09:08.681" v="189" actId="1076"/>
        <pc:sldMkLst>
          <pc:docMk/>
          <pc:sldMk cId="3765107846" sldId="265"/>
        </pc:sldMkLst>
        <pc:spChg chg="add mod">
          <ac:chgData name="Kirian Roca" userId="S::kirian.roca@office365.estudiantat.upc.edu::c80f1fb4-36c1-4b96-ab75-0ef2c5b57228" providerId="AD" clId="Web-{E5A048A1-A3E8-7900-CF67-69964EF0AC14}" dt="2024-10-16T23:09:08.681" v="189" actId="1076"/>
          <ac:spMkLst>
            <pc:docMk/>
            <pc:sldMk cId="3765107846" sldId="265"/>
            <ac:spMk id="7" creationId="{CCCC0756-9817-39DD-914D-1BAA77F32DAD}"/>
          </ac:spMkLst>
        </pc:spChg>
        <pc:spChg chg="add">
          <ac:chgData name="Kirian Roca" userId="S::kirian.roca@office365.estudiantat.upc.edu::c80f1fb4-36c1-4b96-ab75-0ef2c5b57228" providerId="AD" clId="Web-{E5A048A1-A3E8-7900-CF67-69964EF0AC14}" dt="2024-10-16T23:08:18.867" v="183"/>
          <ac:spMkLst>
            <pc:docMk/>
            <pc:sldMk cId="3765107846" sldId="265"/>
            <ac:spMk id="12" creationId="{C1DD1A8A-57D5-4A81-AD04-532B043C5611}"/>
          </ac:spMkLst>
        </pc:spChg>
        <pc:spChg chg="add">
          <ac:chgData name="Kirian Roca" userId="S::kirian.roca@office365.estudiantat.upc.edu::c80f1fb4-36c1-4b96-ab75-0ef2c5b57228" providerId="AD" clId="Web-{E5A048A1-A3E8-7900-CF67-69964EF0AC14}" dt="2024-10-16T23:08:18.867" v="183"/>
          <ac:spMkLst>
            <pc:docMk/>
            <pc:sldMk cId="3765107846" sldId="265"/>
            <ac:spMk id="14" creationId="{007891EC-4501-44ED-A8C8-B11B6DB767AB}"/>
          </ac:spMkLst>
        </pc:spChg>
        <pc:picChg chg="add del mod">
          <ac:chgData name="Kirian Roca" userId="S::kirian.roca@office365.estudiantat.upc.edu::c80f1fb4-36c1-4b96-ab75-0ef2c5b57228" providerId="AD" clId="Web-{E5A048A1-A3E8-7900-CF67-69964EF0AC14}" dt="2024-10-16T23:05:27.590" v="160"/>
          <ac:picMkLst>
            <pc:docMk/>
            <pc:sldMk cId="3765107846" sldId="265"/>
            <ac:picMk id="2" creationId="{8734D0B3-B3BE-5A3B-57E2-83A7AF22DBEB}"/>
          </ac:picMkLst>
        </pc:picChg>
        <pc:picChg chg="add del mod">
          <ac:chgData name="Kirian Roca" userId="S::kirian.roca@office365.estudiantat.upc.edu::c80f1fb4-36c1-4b96-ab75-0ef2c5b57228" providerId="AD" clId="Web-{E5A048A1-A3E8-7900-CF67-69964EF0AC14}" dt="2024-10-16T23:08:18.867" v="183"/>
          <ac:picMkLst>
            <pc:docMk/>
            <pc:sldMk cId="3765107846" sldId="265"/>
            <ac:picMk id="3" creationId="{31BDFDD1-1F05-723C-414C-5870974D8B58}"/>
          </ac:picMkLst>
        </pc:picChg>
        <pc:picChg chg="add del mod">
          <ac:chgData name="Kirian Roca" userId="S::kirian.roca@office365.estudiantat.upc.edu::c80f1fb4-36c1-4b96-ab75-0ef2c5b57228" providerId="AD" clId="Web-{E5A048A1-A3E8-7900-CF67-69964EF0AC14}" dt="2024-10-16T23:08:12.882" v="180"/>
          <ac:picMkLst>
            <pc:docMk/>
            <pc:sldMk cId="3765107846" sldId="265"/>
            <ac:picMk id="4" creationId="{353C21EF-8C55-FD74-AEE6-8A5B5D1D5F28}"/>
          </ac:picMkLst>
        </pc:picChg>
        <pc:picChg chg="add del mod">
          <ac:chgData name="Kirian Roca" userId="S::kirian.roca@office365.estudiantat.upc.edu::c80f1fb4-36c1-4b96-ab75-0ef2c5b57228" providerId="AD" clId="Web-{E5A048A1-A3E8-7900-CF67-69964EF0AC14}" dt="2024-10-16T23:08:11.960" v="179"/>
          <ac:picMkLst>
            <pc:docMk/>
            <pc:sldMk cId="3765107846" sldId="265"/>
            <ac:picMk id="5" creationId="{F118512A-3A61-CB5F-FCFA-D9F66CBC9A1E}"/>
          </ac:picMkLst>
        </pc:picChg>
      </pc:sldChg>
      <pc:sldChg chg="new">
        <pc:chgData name="Kirian Roca" userId="S::kirian.roca@office365.estudiantat.upc.edu::c80f1fb4-36c1-4b96-ab75-0ef2c5b57228" providerId="AD" clId="Web-{E5A048A1-A3E8-7900-CF67-69964EF0AC14}" dt="2024-10-16T23:11:33.857" v="190"/>
        <pc:sldMkLst>
          <pc:docMk/>
          <pc:sldMk cId="2089539464" sldId="266"/>
        </pc:sldMkLst>
      </pc:sldChg>
    </pc:docChg>
  </pc:docChgLst>
  <pc:docChgLst>
    <pc:chgData name="Jordi Reverter" userId="S::jordi.reverter.tuset@office365.estudiantat.upc.edu::720e5522-49e3-4d7b-909c-22aae63c0a3c" providerId="AD" clId="Web-{A88E9E3D-A5E2-CB5C-DBBD-DD85F8971DBF}"/>
    <pc:docChg chg="modSld sldOrd">
      <pc:chgData name="Jordi Reverter" userId="S::jordi.reverter.tuset@office365.estudiantat.upc.edu::720e5522-49e3-4d7b-909c-22aae63c0a3c" providerId="AD" clId="Web-{A88E9E3D-A5E2-CB5C-DBBD-DD85F8971DBF}" dt="2024-10-17T17:10:19.370" v="14"/>
      <pc:docMkLst>
        <pc:docMk/>
      </pc:docMkLst>
      <pc:sldChg chg="modAnim">
        <pc:chgData name="Jordi Reverter" userId="S::jordi.reverter.tuset@office365.estudiantat.upc.edu::720e5522-49e3-4d7b-909c-22aae63c0a3c" providerId="AD" clId="Web-{A88E9E3D-A5E2-CB5C-DBBD-DD85F8971DBF}" dt="2024-10-17T16:51:11.019" v="3"/>
        <pc:sldMkLst>
          <pc:docMk/>
          <pc:sldMk cId="2369367948" sldId="257"/>
        </pc:sldMkLst>
      </pc:sldChg>
      <pc:sldChg chg="ord">
        <pc:chgData name="Jordi Reverter" userId="S::jordi.reverter.tuset@office365.estudiantat.upc.edu::720e5522-49e3-4d7b-909c-22aae63c0a3c" providerId="AD" clId="Web-{A88E9E3D-A5E2-CB5C-DBBD-DD85F8971DBF}" dt="2024-10-17T17:10:19.370" v="14"/>
        <pc:sldMkLst>
          <pc:docMk/>
          <pc:sldMk cId="3765107846" sldId="265"/>
        </pc:sldMkLst>
      </pc:sldChg>
      <pc:sldChg chg="modSp modTransition">
        <pc:chgData name="Jordi Reverter" userId="S::jordi.reverter.tuset@office365.estudiantat.upc.edu::720e5522-49e3-4d7b-909c-22aae63c0a3c" providerId="AD" clId="Web-{A88E9E3D-A5E2-CB5C-DBBD-DD85F8971DBF}" dt="2024-10-17T16:59:15.317" v="12" actId="20577"/>
        <pc:sldMkLst>
          <pc:docMk/>
          <pc:sldMk cId="2279441055" sldId="271"/>
        </pc:sldMkLst>
        <pc:spChg chg="mod">
          <ac:chgData name="Jordi Reverter" userId="S::jordi.reverter.tuset@office365.estudiantat.upc.edu::720e5522-49e3-4d7b-909c-22aae63c0a3c" providerId="AD" clId="Web-{A88E9E3D-A5E2-CB5C-DBBD-DD85F8971DBF}" dt="2024-10-17T16:59:15.317" v="12" actId="20577"/>
          <ac:spMkLst>
            <pc:docMk/>
            <pc:sldMk cId="2279441055" sldId="271"/>
            <ac:spMk id="3" creationId="{9A822CBD-1DC4-0789-2BBD-92A1EFF412C4}"/>
          </ac:spMkLst>
        </pc:spChg>
      </pc:sldChg>
      <pc:sldChg chg="modSp">
        <pc:chgData name="Jordi Reverter" userId="S::jordi.reverter.tuset@office365.estudiantat.upc.edu::720e5522-49e3-4d7b-909c-22aae63c0a3c" providerId="AD" clId="Web-{A88E9E3D-A5E2-CB5C-DBBD-DD85F8971DBF}" dt="2024-10-17T16:52:14.615" v="6" actId="1076"/>
        <pc:sldMkLst>
          <pc:docMk/>
          <pc:sldMk cId="2491530252" sldId="273"/>
        </pc:sldMkLst>
        <pc:picChg chg="mod">
          <ac:chgData name="Jordi Reverter" userId="S::jordi.reverter.tuset@office365.estudiantat.upc.edu::720e5522-49e3-4d7b-909c-22aae63c0a3c" providerId="AD" clId="Web-{A88E9E3D-A5E2-CB5C-DBBD-DD85F8971DBF}" dt="2024-10-17T16:52:14.615" v="6" actId="1076"/>
          <ac:picMkLst>
            <pc:docMk/>
            <pc:sldMk cId="2491530252" sldId="273"/>
            <ac:picMk id="5" creationId="{8909D537-8F59-7A69-F318-DB641A992962}"/>
          </ac:picMkLst>
        </pc:picChg>
      </pc:sldChg>
      <pc:sldChg chg="modAnim">
        <pc:chgData name="Jordi Reverter" userId="S::jordi.reverter.tuset@office365.estudiantat.upc.edu::720e5522-49e3-4d7b-909c-22aae63c0a3c" providerId="AD" clId="Web-{A88E9E3D-A5E2-CB5C-DBBD-DD85F8971DBF}" dt="2024-10-17T16:43:53.739" v="1"/>
        <pc:sldMkLst>
          <pc:docMk/>
          <pc:sldMk cId="478242941" sldId="276"/>
        </pc:sldMkLst>
      </pc:sldChg>
    </pc:docChg>
  </pc:docChgLst>
  <pc:docChgLst>
    <pc:chgData name="Jordi Reverter" userId="S::jordi.reverter.tuset@office365.estudiantat.upc.edu::720e5522-49e3-4d7b-909c-22aae63c0a3c" providerId="AD" clId="Web-{36A88D83-2F48-8032-E27F-39420F82B3C6}"/>
    <pc:docChg chg="mod addSld delSld modSld sldOrd addMainMaster delMainMaster">
      <pc:chgData name="Jordi Reverter" userId="S::jordi.reverter.tuset@office365.estudiantat.upc.edu::720e5522-49e3-4d7b-909c-22aae63c0a3c" providerId="AD" clId="Web-{36A88D83-2F48-8032-E27F-39420F82B3C6}" dt="2024-10-17T14:42:13.012" v="686"/>
      <pc:docMkLst>
        <pc:docMk/>
      </pc:docMkLst>
      <pc:sldChg chg="add del mod ord modTransition modClrScheme delAnim modAnim chgLayout">
        <pc:chgData name="Jordi Reverter" userId="S::jordi.reverter.tuset@office365.estudiantat.upc.edu::720e5522-49e3-4d7b-909c-22aae63c0a3c" providerId="AD" clId="Web-{36A88D83-2F48-8032-E27F-39420F82B3C6}" dt="2024-10-17T14:21:28.412" v="584"/>
        <pc:sldMkLst>
          <pc:docMk/>
          <pc:sldMk cId="2406273178" sldId="256"/>
        </pc:sldMkLst>
      </pc:sldChg>
      <pc:sldChg chg="addSp delSp modSp add del mod modClrScheme delDesignElem chgLayout">
        <pc:chgData name="Jordi Reverter" userId="S::jordi.reverter.tuset@office365.estudiantat.upc.edu::720e5522-49e3-4d7b-909c-22aae63c0a3c" providerId="AD" clId="Web-{36A88D83-2F48-8032-E27F-39420F82B3C6}" dt="2024-10-17T14:28:21.299" v="595" actId="1076"/>
        <pc:sldMkLst>
          <pc:docMk/>
          <pc:sldMk cId="2369367948" sldId="257"/>
        </pc:sldMkLst>
        <pc:spChg chg="mod">
          <ac:chgData name="Jordi Reverter" userId="S::jordi.reverter.tuset@office365.estudiantat.upc.edu::720e5522-49e3-4d7b-909c-22aae63c0a3c" providerId="AD" clId="Web-{36A88D83-2F48-8032-E27F-39420F82B3C6}" dt="2024-10-17T10:49:25.101" v="198" actId="20577"/>
          <ac:spMkLst>
            <pc:docMk/>
            <pc:sldMk cId="2369367948" sldId="257"/>
            <ac:spMk id="6" creationId="{775D3F2D-BE82-8299-4449-4E976954A2C2}"/>
          </ac:spMkLst>
        </pc:spChg>
        <pc:spChg chg="del">
          <ac:chgData name="Jordi Reverter" userId="S::jordi.reverter.tuset@office365.estudiantat.upc.edu::720e5522-49e3-4d7b-909c-22aae63c0a3c" providerId="AD" clId="Web-{36A88D83-2F48-8032-E27F-39420F82B3C6}" dt="2024-10-17T11:15:51.840" v="296"/>
          <ac:spMkLst>
            <pc:docMk/>
            <pc:sldMk cId="2369367948" sldId="257"/>
            <ac:spMk id="13" creationId="{04812C46-200A-4DEB-A05E-3ED6C68C2387}"/>
          </ac:spMkLst>
        </pc:spChg>
        <pc:spChg chg="del">
          <ac:chgData name="Jordi Reverter" userId="S::jordi.reverter.tuset@office365.estudiantat.upc.edu::720e5522-49e3-4d7b-909c-22aae63c0a3c" providerId="AD" clId="Web-{36A88D83-2F48-8032-E27F-39420F82B3C6}" dt="2024-10-17T11:15:51.840" v="296"/>
          <ac:spMkLst>
            <pc:docMk/>
            <pc:sldMk cId="2369367948" sldId="257"/>
            <ac:spMk id="15" creationId="{D1EA859B-E555-4109-94F3-6700E046E008}"/>
          </ac:spMkLst>
        </pc:spChg>
        <pc:picChg chg="add del mod">
          <ac:chgData name="Jordi Reverter" userId="S::jordi.reverter.tuset@office365.estudiantat.upc.edu::720e5522-49e3-4d7b-909c-22aae63c0a3c" providerId="AD" clId="Web-{36A88D83-2F48-8032-E27F-39420F82B3C6}" dt="2024-10-17T10:37:19.522" v="142"/>
          <ac:picMkLst>
            <pc:docMk/>
            <pc:sldMk cId="2369367948" sldId="257"/>
            <ac:picMk id="2" creationId="{0503C1D9-76B4-EF14-F3EA-EACC47731AB2}"/>
          </ac:picMkLst>
        </pc:picChg>
        <pc:picChg chg="add">
          <ac:chgData name="Jordi Reverter" userId="S::jordi.reverter.tuset@office365.estudiantat.upc.edu::720e5522-49e3-4d7b-909c-22aae63c0a3c" providerId="AD" clId="Web-{36A88D83-2F48-8032-E27F-39420F82B3C6}" dt="2024-10-17T10:37:30.054" v="144"/>
          <ac:picMkLst>
            <pc:docMk/>
            <pc:sldMk cId="2369367948" sldId="257"/>
            <ac:picMk id="5" creationId="{A6F030ED-3D14-BF2F-AC05-F81E624DB3FF}"/>
          </ac:picMkLst>
        </pc:picChg>
        <pc:picChg chg="mod">
          <ac:chgData name="Jordi Reverter" userId="S::jordi.reverter.tuset@office365.estudiantat.upc.edu::720e5522-49e3-4d7b-909c-22aae63c0a3c" providerId="AD" clId="Web-{36A88D83-2F48-8032-E27F-39420F82B3C6}" dt="2024-10-17T14:28:21.299" v="595" actId="1076"/>
          <ac:picMkLst>
            <pc:docMk/>
            <pc:sldMk cId="2369367948" sldId="257"/>
            <ac:picMk id="8" creationId="{C4AEBE24-AB91-C323-32C1-08542B10E18D}"/>
          </ac:picMkLst>
        </pc:picChg>
      </pc:sldChg>
      <pc:sldChg chg="modSp mod modTransition modClrScheme chgLayout">
        <pc:chgData name="Jordi Reverter" userId="S::jordi.reverter.tuset@office365.estudiantat.upc.edu::720e5522-49e3-4d7b-909c-22aae63c0a3c" providerId="AD" clId="Web-{36A88D83-2F48-8032-E27F-39420F82B3C6}" dt="2024-10-17T11:15:51.840" v="296"/>
        <pc:sldMkLst>
          <pc:docMk/>
          <pc:sldMk cId="1200016993" sldId="258"/>
        </pc:sldMkLst>
        <pc:picChg chg="mod modCrop">
          <ac:chgData name="Jordi Reverter" userId="S::jordi.reverter.tuset@office365.estudiantat.upc.edu::720e5522-49e3-4d7b-909c-22aae63c0a3c" providerId="AD" clId="Web-{36A88D83-2F48-8032-E27F-39420F82B3C6}" dt="2024-10-17T09:24:37.307" v="60"/>
          <ac:picMkLst>
            <pc:docMk/>
            <pc:sldMk cId="1200016993" sldId="258"/>
            <ac:picMk id="2" creationId="{D15DA1C6-9CAB-5EE2-C382-A6F6CB30DB84}"/>
          </ac:picMkLst>
        </pc:picChg>
      </pc:sldChg>
      <pc:sldChg chg="addSp delSp modSp mod modTransition modClrScheme chgLayout">
        <pc:chgData name="Jordi Reverter" userId="S::jordi.reverter.tuset@office365.estudiantat.upc.edu::720e5522-49e3-4d7b-909c-22aae63c0a3c" providerId="AD" clId="Web-{36A88D83-2F48-8032-E27F-39420F82B3C6}" dt="2024-10-17T11:15:51.840" v="296"/>
        <pc:sldMkLst>
          <pc:docMk/>
          <pc:sldMk cId="112524023" sldId="259"/>
        </pc:sldMkLst>
        <pc:picChg chg="add del ord">
          <ac:chgData name="Jordi Reverter" userId="S::jordi.reverter.tuset@office365.estudiantat.upc.edu::720e5522-49e3-4d7b-909c-22aae63c0a3c" providerId="AD" clId="Web-{36A88D83-2F48-8032-E27F-39420F82B3C6}" dt="2024-10-17T09:19:39.547" v="29"/>
          <ac:picMkLst>
            <pc:docMk/>
            <pc:sldMk cId="112524023" sldId="259"/>
            <ac:picMk id="3" creationId="{B9B4A141-B036-0BD0-7AAF-CB763CBCF3E6}"/>
          </ac:picMkLst>
        </pc:picChg>
        <pc:picChg chg="mod">
          <ac:chgData name="Jordi Reverter" userId="S::jordi.reverter.tuset@office365.estudiantat.upc.edu::720e5522-49e3-4d7b-909c-22aae63c0a3c" providerId="AD" clId="Web-{36A88D83-2F48-8032-E27F-39420F82B3C6}" dt="2024-10-17T09:25:59.154" v="63"/>
          <ac:picMkLst>
            <pc:docMk/>
            <pc:sldMk cId="112524023" sldId="259"/>
            <ac:picMk id="4" creationId="{EDBB7DD3-645B-07D4-A49A-41AA299DA040}"/>
          </ac:picMkLst>
        </pc:picChg>
      </pc:sldChg>
      <pc:sldChg chg="addSp delSp modSp mod modTransition modClrScheme chgLayout">
        <pc:chgData name="Jordi Reverter" userId="S::jordi.reverter.tuset@office365.estudiantat.upc.edu::720e5522-49e3-4d7b-909c-22aae63c0a3c" providerId="AD" clId="Web-{36A88D83-2F48-8032-E27F-39420F82B3C6}" dt="2024-10-17T11:15:51.840" v="296"/>
        <pc:sldMkLst>
          <pc:docMk/>
          <pc:sldMk cId="1191389275" sldId="260"/>
        </pc:sldMkLst>
        <pc:grpChg chg="add del mod">
          <ac:chgData name="Jordi Reverter" userId="S::jordi.reverter.tuset@office365.estudiantat.upc.edu::720e5522-49e3-4d7b-909c-22aae63c0a3c" providerId="AD" clId="Web-{36A88D83-2F48-8032-E27F-39420F82B3C6}" dt="2024-10-17T09:23:28.258" v="54"/>
          <ac:grpSpMkLst>
            <pc:docMk/>
            <pc:sldMk cId="1191389275" sldId="260"/>
            <ac:grpSpMk id="5" creationId="{FD41B9DB-200B-6EBC-59E5-6F06C26097B9}"/>
          </ac:grpSpMkLst>
        </pc:grpChg>
        <pc:picChg chg="mod">
          <ac:chgData name="Jordi Reverter" userId="S::jordi.reverter.tuset@office365.estudiantat.upc.edu::720e5522-49e3-4d7b-909c-22aae63c0a3c" providerId="AD" clId="Web-{36A88D83-2F48-8032-E27F-39420F82B3C6}" dt="2024-10-17T09:22:49.319" v="53" actId="1076"/>
          <ac:picMkLst>
            <pc:docMk/>
            <pc:sldMk cId="1191389275" sldId="260"/>
            <ac:picMk id="2" creationId="{CB53415B-3CC1-B58F-BCCD-F194ACE0A616}"/>
          </ac:picMkLst>
        </pc:picChg>
        <pc:picChg chg="mod">
          <ac:chgData name="Jordi Reverter" userId="S::jordi.reverter.tuset@office365.estudiantat.upc.edu::720e5522-49e3-4d7b-909c-22aae63c0a3c" providerId="AD" clId="Web-{36A88D83-2F48-8032-E27F-39420F82B3C6}" dt="2024-10-17T09:22:34.131" v="49"/>
          <ac:picMkLst>
            <pc:docMk/>
            <pc:sldMk cId="1191389275" sldId="260"/>
            <ac:picMk id="3" creationId="{668DAAB2-AC2C-3662-61C7-A978D054B803}"/>
          </ac:picMkLst>
        </pc:picChg>
        <pc:picChg chg="mod">
          <ac:chgData name="Jordi Reverter" userId="S::jordi.reverter.tuset@office365.estudiantat.upc.edu::720e5522-49e3-4d7b-909c-22aae63c0a3c" providerId="AD" clId="Web-{36A88D83-2F48-8032-E27F-39420F82B3C6}" dt="2024-10-17T09:22:41.006" v="50" actId="1076"/>
          <ac:picMkLst>
            <pc:docMk/>
            <pc:sldMk cId="1191389275" sldId="260"/>
            <ac:picMk id="4" creationId="{8865DD28-3610-FD3C-6645-BA97E74B9C02}"/>
          </ac:picMkLst>
        </pc:picChg>
        <pc:picChg chg="add del mod ord">
          <ac:chgData name="Jordi Reverter" userId="S::jordi.reverter.tuset@office365.estudiantat.upc.edu::720e5522-49e3-4d7b-909c-22aae63c0a3c" providerId="AD" clId="Web-{36A88D83-2F48-8032-E27F-39420F82B3C6}" dt="2024-10-17T09:20:59.018" v="40"/>
          <ac:picMkLst>
            <pc:docMk/>
            <pc:sldMk cId="1191389275" sldId="260"/>
            <ac:picMk id="7" creationId="{D392D477-A659-2A0D-940E-3DDEA32AF3A1}"/>
          </ac:picMkLst>
        </pc:picChg>
        <pc:picChg chg="add mod">
          <ac:chgData name="Jordi Reverter" userId="S::jordi.reverter.tuset@office365.estudiantat.upc.edu::720e5522-49e3-4d7b-909c-22aae63c0a3c" providerId="AD" clId="Web-{36A88D83-2F48-8032-E27F-39420F82B3C6}" dt="2024-10-17T09:25:17.184" v="62"/>
          <ac:picMkLst>
            <pc:docMk/>
            <pc:sldMk cId="1191389275" sldId="260"/>
            <ac:picMk id="8" creationId="{9167DD1F-043D-3DFE-BF8C-BBDA228F9269}"/>
          </ac:picMkLst>
        </pc:picChg>
      </pc:sldChg>
      <pc:sldChg chg="addSp delSp modSp mod modTransition modClrScheme chgLayout">
        <pc:chgData name="Jordi Reverter" userId="S::jordi.reverter.tuset@office365.estudiantat.upc.edu::720e5522-49e3-4d7b-909c-22aae63c0a3c" providerId="AD" clId="Web-{36A88D83-2F48-8032-E27F-39420F82B3C6}" dt="2024-10-17T11:15:51.840" v="296"/>
        <pc:sldMkLst>
          <pc:docMk/>
          <pc:sldMk cId="16773624" sldId="261"/>
        </pc:sldMkLst>
        <pc:picChg chg="add mod modCrop">
          <ac:chgData name="Jordi Reverter" userId="S::jordi.reverter.tuset@office365.estudiantat.upc.edu::720e5522-49e3-4d7b-909c-22aae63c0a3c" providerId="AD" clId="Web-{36A88D83-2F48-8032-E27F-39420F82B3C6}" dt="2024-10-17T09:26:21.686" v="64"/>
          <ac:picMkLst>
            <pc:docMk/>
            <pc:sldMk cId="16773624" sldId="261"/>
            <ac:picMk id="2" creationId="{3638CB50-ED56-958B-29AD-8360AD3AE9A9}"/>
          </ac:picMkLst>
        </pc:picChg>
        <pc:picChg chg="add del ord">
          <ac:chgData name="Jordi Reverter" userId="S::jordi.reverter.tuset@office365.estudiantat.upc.edu::720e5522-49e3-4d7b-909c-22aae63c0a3c" providerId="AD" clId="Web-{36A88D83-2F48-8032-E27F-39420F82B3C6}" dt="2024-10-17T09:21:21.582" v="46"/>
          <ac:picMkLst>
            <pc:docMk/>
            <pc:sldMk cId="16773624" sldId="261"/>
            <ac:picMk id="4" creationId="{BD169A96-A6C7-67B7-5F1E-8DA35E259C70}"/>
          </ac:picMkLst>
        </pc:picChg>
        <pc:picChg chg="del">
          <ac:chgData name="Jordi Reverter" userId="S::jordi.reverter.tuset@office365.estudiantat.upc.edu::720e5522-49e3-4d7b-909c-22aae63c0a3c" providerId="AD" clId="Web-{36A88D83-2F48-8032-E27F-39420F82B3C6}" dt="2024-10-17T09:17:05.541" v="8"/>
          <ac:picMkLst>
            <pc:docMk/>
            <pc:sldMk cId="16773624" sldId="261"/>
            <ac:picMk id="5" creationId="{1A521151-5515-F60E-E663-5AA326259EF2}"/>
          </ac:picMkLst>
        </pc:picChg>
      </pc:sldChg>
      <pc:sldChg chg="addSp delSp modSp mod modClrScheme addAnim delAnim modAnim chgLayout">
        <pc:chgData name="Jordi Reverter" userId="S::jordi.reverter.tuset@office365.estudiantat.upc.edu::720e5522-49e3-4d7b-909c-22aae63c0a3c" providerId="AD" clId="Web-{36A88D83-2F48-8032-E27F-39420F82B3C6}" dt="2024-10-17T14:23:51.729" v="592" actId="20577"/>
        <pc:sldMkLst>
          <pc:docMk/>
          <pc:sldMk cId="3605828819" sldId="263"/>
        </pc:sldMkLst>
        <pc:spChg chg="mod">
          <ac:chgData name="Jordi Reverter" userId="S::jordi.reverter.tuset@office365.estudiantat.upc.edu::720e5522-49e3-4d7b-909c-22aae63c0a3c" providerId="AD" clId="Web-{36A88D83-2F48-8032-E27F-39420F82B3C6}" dt="2024-10-17T14:23:51.729" v="592" actId="20577"/>
          <ac:spMkLst>
            <pc:docMk/>
            <pc:sldMk cId="3605828819" sldId="263"/>
            <ac:spMk id="3" creationId="{DA6948AB-A5F2-709D-4B17-76E6EE5889B1}"/>
          </ac:spMkLst>
        </pc:spChg>
        <pc:spChg chg="del">
          <ac:chgData name="Jordi Reverter" userId="S::jordi.reverter.tuset@office365.estudiantat.upc.edu::720e5522-49e3-4d7b-909c-22aae63c0a3c" providerId="AD" clId="Web-{36A88D83-2F48-8032-E27F-39420F82B3C6}" dt="2024-10-17T09:44:00.333" v="86"/>
          <ac:spMkLst>
            <pc:docMk/>
            <pc:sldMk cId="3605828819" sldId="263"/>
            <ac:spMk id="6" creationId="{76B947C0-3277-BA29-461F-FA8752E2B178}"/>
          </ac:spMkLst>
        </pc:spChg>
        <pc:spChg chg="mod">
          <ac:chgData name="Jordi Reverter" userId="S::jordi.reverter.tuset@office365.estudiantat.upc.edu::720e5522-49e3-4d7b-909c-22aae63c0a3c" providerId="AD" clId="Web-{36A88D83-2F48-8032-E27F-39420F82B3C6}" dt="2024-10-17T14:23:30.775" v="586"/>
          <ac:spMkLst>
            <pc:docMk/>
            <pc:sldMk cId="3605828819" sldId="263"/>
            <ac:spMk id="7" creationId="{76B947C0-3277-BA29-461F-FA8752E2B178}"/>
          </ac:spMkLst>
        </pc:spChg>
        <pc:grpChg chg="add">
          <ac:chgData name="Jordi Reverter" userId="S::jordi.reverter.tuset@office365.estudiantat.upc.edu::720e5522-49e3-4d7b-909c-22aae63c0a3c" providerId="AD" clId="Web-{36A88D83-2F48-8032-E27F-39420F82B3C6}" dt="2024-10-17T09:49:10.859" v="118"/>
          <ac:grpSpMkLst>
            <pc:docMk/>
            <pc:sldMk cId="3605828819" sldId="263"/>
            <ac:grpSpMk id="2" creationId="{486E5582-7D3E-2A24-D37F-63AD91DA3839}"/>
          </ac:grpSpMkLst>
        </pc:grpChg>
        <pc:picChg chg="add del mod modCrop">
          <ac:chgData name="Jordi Reverter" userId="S::jordi.reverter.tuset@office365.estudiantat.upc.edu::720e5522-49e3-4d7b-909c-22aae63c0a3c" providerId="AD" clId="Web-{36A88D83-2F48-8032-E27F-39420F82B3C6}" dt="2024-10-17T10:37:22.147" v="143"/>
          <ac:picMkLst>
            <pc:docMk/>
            <pc:sldMk cId="3605828819" sldId="263"/>
            <ac:picMk id="4" creationId="{5077499A-637A-7BE2-C0E1-B6E6C3A36571}"/>
          </ac:picMkLst>
        </pc:picChg>
        <pc:picChg chg="mod modCrop">
          <ac:chgData name="Jordi Reverter" userId="S::jordi.reverter.tuset@office365.estudiantat.upc.edu::720e5522-49e3-4d7b-909c-22aae63c0a3c" providerId="AD" clId="Web-{36A88D83-2F48-8032-E27F-39420F82B3C6}" dt="2024-10-17T09:48:11.389" v="115"/>
          <ac:picMkLst>
            <pc:docMk/>
            <pc:sldMk cId="3605828819" sldId="263"/>
            <ac:picMk id="5" creationId="{D5789014-B1C4-F7CD-22A5-E7929C7D25C4}"/>
          </ac:picMkLst>
        </pc:picChg>
      </pc:sldChg>
      <pc:sldChg chg="addSp delSp modSp mod modTransition modClrScheme delDesignElem chgLayout">
        <pc:chgData name="Jordi Reverter" userId="S::jordi.reverter.tuset@office365.estudiantat.upc.edu::720e5522-49e3-4d7b-909c-22aae63c0a3c" providerId="AD" clId="Web-{36A88D83-2F48-8032-E27F-39420F82B3C6}" dt="2024-10-17T11:26:28.539" v="393" actId="1076"/>
        <pc:sldMkLst>
          <pc:docMk/>
          <pc:sldMk cId="706974093" sldId="264"/>
        </pc:sldMkLst>
        <pc:spChg chg="mod">
          <ac:chgData name="Jordi Reverter" userId="S::jordi.reverter.tuset@office365.estudiantat.upc.edu::720e5522-49e3-4d7b-909c-22aae63c0a3c" providerId="AD" clId="Web-{36A88D83-2F48-8032-E27F-39420F82B3C6}" dt="2024-10-17T11:26:28.539" v="393" actId="1076"/>
          <ac:spMkLst>
            <pc:docMk/>
            <pc:sldMk cId="706974093" sldId="264"/>
            <ac:spMk id="5" creationId="{1C43490F-F016-03ED-C3A3-8DF13587F704}"/>
          </ac:spMkLst>
        </pc:spChg>
        <pc:spChg chg="del">
          <ac:chgData name="Jordi Reverter" userId="S::jordi.reverter.tuset@office365.estudiantat.upc.edu::720e5522-49e3-4d7b-909c-22aae63c0a3c" providerId="AD" clId="Web-{36A88D83-2F48-8032-E27F-39420F82B3C6}" dt="2024-10-17T11:15:51.840" v="296"/>
          <ac:spMkLst>
            <pc:docMk/>
            <pc:sldMk cId="706974093" sldId="264"/>
            <ac:spMk id="67" creationId="{C1DD1A8A-57D5-4A81-AD04-532B043C5611}"/>
          </ac:spMkLst>
        </pc:spChg>
        <pc:spChg chg="del">
          <ac:chgData name="Jordi Reverter" userId="S::jordi.reverter.tuset@office365.estudiantat.upc.edu::720e5522-49e3-4d7b-909c-22aae63c0a3c" providerId="AD" clId="Web-{36A88D83-2F48-8032-E27F-39420F82B3C6}" dt="2024-10-17T11:15:51.840" v="296"/>
          <ac:spMkLst>
            <pc:docMk/>
            <pc:sldMk cId="706974093" sldId="264"/>
            <ac:spMk id="68" creationId="{007891EC-4501-44ED-A8C8-B11B6DB767AB}"/>
          </ac:spMkLst>
        </pc:spChg>
        <pc:picChg chg="add del">
          <ac:chgData name="Jordi Reverter" userId="S::jordi.reverter.tuset@office365.estudiantat.upc.edu::720e5522-49e3-4d7b-909c-22aae63c0a3c" providerId="AD" clId="Web-{36A88D83-2F48-8032-E27F-39420F82B3C6}" dt="2024-10-17T10:40:45.198" v="158"/>
          <ac:picMkLst>
            <pc:docMk/>
            <pc:sldMk cId="706974093" sldId="264"/>
            <ac:picMk id="3" creationId="{D59D0354-2C56-1524-E6F6-52017451608C}"/>
          </ac:picMkLst>
        </pc:picChg>
      </pc:sldChg>
      <pc:sldChg chg="addSp delSp modSp mod modTransition modClrScheme delDesignElem chgLayout">
        <pc:chgData name="Jordi Reverter" userId="S::jordi.reverter.tuset@office365.estudiantat.upc.edu::720e5522-49e3-4d7b-909c-22aae63c0a3c" providerId="AD" clId="Web-{36A88D83-2F48-8032-E27F-39420F82B3C6}" dt="2024-10-17T14:25:14.388" v="593"/>
        <pc:sldMkLst>
          <pc:docMk/>
          <pc:sldMk cId="3765107846" sldId="265"/>
        </pc:sldMkLst>
        <pc:spChg chg="mod">
          <ac:chgData name="Jordi Reverter" userId="S::jordi.reverter.tuset@office365.estudiantat.upc.edu::720e5522-49e3-4d7b-909c-22aae63c0a3c" providerId="AD" clId="Web-{36A88D83-2F48-8032-E27F-39420F82B3C6}" dt="2024-10-17T11:30:34.027" v="430" actId="20577"/>
          <ac:spMkLst>
            <pc:docMk/>
            <pc:sldMk cId="3765107846" sldId="265"/>
            <ac:spMk id="7" creationId="{CCCC0756-9817-39DD-914D-1BAA77F32DAD}"/>
          </ac:spMkLst>
        </pc:spChg>
        <pc:spChg chg="del">
          <ac:chgData name="Jordi Reverter" userId="S::jordi.reverter.tuset@office365.estudiantat.upc.edu::720e5522-49e3-4d7b-909c-22aae63c0a3c" providerId="AD" clId="Web-{36A88D83-2F48-8032-E27F-39420F82B3C6}" dt="2024-10-17T11:15:51.840" v="296"/>
          <ac:spMkLst>
            <pc:docMk/>
            <pc:sldMk cId="3765107846" sldId="265"/>
            <ac:spMk id="12" creationId="{C1DD1A8A-57D5-4A81-AD04-532B043C5611}"/>
          </ac:spMkLst>
        </pc:spChg>
        <pc:spChg chg="del">
          <ac:chgData name="Jordi Reverter" userId="S::jordi.reverter.tuset@office365.estudiantat.upc.edu::720e5522-49e3-4d7b-909c-22aae63c0a3c" providerId="AD" clId="Web-{36A88D83-2F48-8032-E27F-39420F82B3C6}" dt="2024-10-17T11:15:51.840" v="296"/>
          <ac:spMkLst>
            <pc:docMk/>
            <pc:sldMk cId="3765107846" sldId="265"/>
            <ac:spMk id="14" creationId="{007891EC-4501-44ED-A8C8-B11B6DB767AB}"/>
          </ac:spMkLst>
        </pc:spChg>
        <pc:picChg chg="mod">
          <ac:chgData name="Jordi Reverter" userId="S::jordi.reverter.tuset@office365.estudiantat.upc.edu::720e5522-49e3-4d7b-909c-22aae63c0a3c" providerId="AD" clId="Web-{36A88D83-2F48-8032-E27F-39420F82B3C6}" dt="2024-10-17T11:27:14.821" v="398" actId="1076"/>
          <ac:picMkLst>
            <pc:docMk/>
            <pc:sldMk cId="3765107846" sldId="265"/>
            <ac:picMk id="3" creationId="{31BDFDD1-1F05-723C-414C-5870974D8B58}"/>
          </ac:picMkLst>
        </pc:picChg>
        <pc:picChg chg="add del mod">
          <ac:chgData name="Jordi Reverter" userId="S::jordi.reverter.tuset@office365.estudiantat.upc.edu::720e5522-49e3-4d7b-909c-22aae63c0a3c" providerId="AD" clId="Web-{36A88D83-2F48-8032-E27F-39420F82B3C6}" dt="2024-10-17T10:41:50.152" v="159"/>
          <ac:picMkLst>
            <pc:docMk/>
            <pc:sldMk cId="3765107846" sldId="265"/>
            <ac:picMk id="4" creationId="{4E8FF6C4-5EA7-D1AA-7DE0-731CA6971709}"/>
          </ac:picMkLst>
        </pc:picChg>
      </pc:sldChg>
      <pc:sldChg chg="addSp delSp modSp mod ord modClrScheme delDesignElem chgLayout">
        <pc:chgData name="Jordi Reverter" userId="S::jordi.reverter.tuset@office365.estudiantat.upc.edu::720e5522-49e3-4d7b-909c-22aae63c0a3c" providerId="AD" clId="Web-{36A88D83-2F48-8032-E27F-39420F82B3C6}" dt="2024-10-17T11:28:53.760" v="419" actId="1076"/>
        <pc:sldMkLst>
          <pc:docMk/>
          <pc:sldMk cId="2089539464" sldId="266"/>
        </pc:sldMkLst>
        <pc:spChg chg="del mod">
          <ac:chgData name="Jordi Reverter" userId="S::jordi.reverter.tuset@office365.estudiantat.upc.edu::720e5522-49e3-4d7b-909c-22aae63c0a3c" providerId="AD" clId="Web-{36A88D83-2F48-8032-E27F-39420F82B3C6}" dt="2024-10-17T11:27:48.353" v="405"/>
          <ac:spMkLst>
            <pc:docMk/>
            <pc:sldMk cId="2089539464" sldId="266"/>
            <ac:spMk id="2" creationId="{1EA51B5C-4509-AFB9-F456-6CA1115C2EBF}"/>
          </ac:spMkLst>
        </pc:spChg>
        <pc:spChg chg="del">
          <ac:chgData name="Jordi Reverter" userId="S::jordi.reverter.tuset@office365.estudiantat.upc.edu::720e5522-49e3-4d7b-909c-22aae63c0a3c" providerId="AD" clId="Web-{36A88D83-2F48-8032-E27F-39420F82B3C6}" dt="2024-10-17T11:15:51.840" v="296"/>
          <ac:spMkLst>
            <pc:docMk/>
            <pc:sldMk cId="2089539464" sldId="266"/>
            <ac:spMk id="6" creationId="{3A930249-8242-4E2B-AF17-C01826488321}"/>
          </ac:spMkLst>
        </pc:spChg>
        <pc:spChg chg="del">
          <ac:chgData name="Jordi Reverter" userId="S::jordi.reverter.tuset@office365.estudiantat.upc.edu::720e5522-49e3-4d7b-909c-22aae63c0a3c" providerId="AD" clId="Web-{36A88D83-2F48-8032-E27F-39420F82B3C6}" dt="2024-10-17T11:15:51.840" v="296"/>
          <ac:spMkLst>
            <pc:docMk/>
            <pc:sldMk cId="2089539464" sldId="266"/>
            <ac:spMk id="7" creationId="{A5BDD999-C5E1-4B3E-A710-768673819165}"/>
          </ac:spMkLst>
        </pc:spChg>
        <pc:spChg chg="add mod">
          <ac:chgData name="Jordi Reverter" userId="S::jordi.reverter.tuset@office365.estudiantat.upc.edu::720e5522-49e3-4d7b-909c-22aae63c0a3c" providerId="AD" clId="Web-{36A88D83-2F48-8032-E27F-39420F82B3C6}" dt="2024-10-17T11:28:53.760" v="419" actId="1076"/>
          <ac:spMkLst>
            <pc:docMk/>
            <pc:sldMk cId="2089539464" sldId="266"/>
            <ac:spMk id="10" creationId="{BDF0B543-7562-CD09-2477-7A58DBC519E7}"/>
          </ac:spMkLst>
        </pc:spChg>
        <pc:picChg chg="mod modCrop">
          <ac:chgData name="Jordi Reverter" userId="S::jordi.reverter.tuset@office365.estudiantat.upc.edu::720e5522-49e3-4d7b-909c-22aae63c0a3c" providerId="AD" clId="Web-{36A88D83-2F48-8032-E27F-39420F82B3C6}" dt="2024-10-17T11:26:54.883" v="396" actId="1076"/>
          <ac:picMkLst>
            <pc:docMk/>
            <pc:sldMk cId="2089539464" sldId="266"/>
            <ac:picMk id="3" creationId="{C73EDDD4-510D-BC31-1F38-F75E89A3B4F9}"/>
          </ac:picMkLst>
        </pc:picChg>
        <pc:picChg chg="add del mod">
          <ac:chgData name="Jordi Reverter" userId="S::jordi.reverter.tuset@office365.estudiantat.upc.edu::720e5522-49e3-4d7b-909c-22aae63c0a3c" providerId="AD" clId="Web-{36A88D83-2F48-8032-E27F-39420F82B3C6}" dt="2024-10-17T10:40:39.854" v="157"/>
          <ac:picMkLst>
            <pc:docMk/>
            <pc:sldMk cId="2089539464" sldId="266"/>
            <ac:picMk id="8" creationId="{506D5FD4-C667-88F6-A8D6-88D3D674DEAE}"/>
          </ac:picMkLst>
        </pc:picChg>
      </pc:sldChg>
      <pc:sldChg chg="delSp add mod ord replId modTransition modClrScheme chgLayout">
        <pc:chgData name="Jordi Reverter" userId="S::jordi.reverter.tuset@office365.estudiantat.upc.edu::720e5522-49e3-4d7b-909c-22aae63c0a3c" providerId="AD" clId="Web-{36A88D83-2F48-8032-E27F-39420F82B3C6}" dt="2024-10-17T11:15:51.840" v="296"/>
        <pc:sldMkLst>
          <pc:docMk/>
          <pc:sldMk cId="360733464" sldId="267"/>
        </pc:sldMkLst>
        <pc:picChg chg="del">
          <ac:chgData name="Jordi Reverter" userId="S::jordi.reverter.tuset@office365.estudiantat.upc.edu::720e5522-49e3-4d7b-909c-22aae63c0a3c" providerId="AD" clId="Web-{36A88D83-2F48-8032-E27F-39420F82B3C6}" dt="2024-10-17T09:15:19.600" v="3"/>
          <ac:picMkLst>
            <pc:docMk/>
            <pc:sldMk cId="360733464" sldId="267"/>
            <ac:picMk id="2" creationId="{D15DA1C6-9CAB-5EE2-C382-A6F6CB30DB84}"/>
          </ac:picMkLst>
        </pc:picChg>
      </pc:sldChg>
      <pc:sldChg chg="add del replId">
        <pc:chgData name="Jordi Reverter" userId="S::jordi.reverter.tuset@office365.estudiantat.upc.edu::720e5522-49e3-4d7b-909c-22aae63c0a3c" providerId="AD" clId="Web-{36A88D83-2F48-8032-E27F-39420F82B3C6}" dt="2024-10-17T10:45:05.609" v="161"/>
        <pc:sldMkLst>
          <pc:docMk/>
          <pc:sldMk cId="365241886" sldId="268"/>
        </pc:sldMkLst>
      </pc:sldChg>
      <pc:sldChg chg="add mod replId modClrScheme delAnim chgLayout">
        <pc:chgData name="Jordi Reverter" userId="S::jordi.reverter.tuset@office365.estudiantat.upc.edu::720e5522-49e3-4d7b-909c-22aae63c0a3c" providerId="AD" clId="Web-{36A88D83-2F48-8032-E27F-39420F82B3C6}" dt="2024-10-17T11:15:51.840" v="296"/>
        <pc:sldMkLst>
          <pc:docMk/>
          <pc:sldMk cId="1026209997" sldId="268"/>
        </pc:sldMkLst>
      </pc:sldChg>
      <pc:sldChg chg="addSp modSp new del mod modClrScheme chgLayout">
        <pc:chgData name="Jordi Reverter" userId="S::jordi.reverter.tuset@office365.estudiantat.upc.edu::720e5522-49e3-4d7b-909c-22aae63c0a3c" providerId="AD" clId="Web-{36A88D83-2F48-8032-E27F-39420F82B3C6}" dt="2024-10-17T14:40:19.462" v="681"/>
        <pc:sldMkLst>
          <pc:docMk/>
          <pc:sldMk cId="1255515172" sldId="269"/>
        </pc:sldMkLst>
        <pc:spChg chg="add mod">
          <ac:chgData name="Jordi Reverter" userId="S::jordi.reverter.tuset@office365.estudiantat.upc.edu::720e5522-49e3-4d7b-909c-22aae63c0a3c" providerId="AD" clId="Web-{36A88D83-2F48-8032-E27F-39420F82B3C6}" dt="2024-10-17T10:55:19.982" v="208" actId="14100"/>
          <ac:spMkLst>
            <pc:docMk/>
            <pc:sldMk cId="1255515172" sldId="269"/>
            <ac:spMk id="2" creationId="{73B1D2D8-2141-56F5-CF5A-5E1E25C8377C}"/>
          </ac:spMkLst>
        </pc:spChg>
        <pc:spChg chg="add mod">
          <ac:chgData name="Jordi Reverter" userId="S::jordi.reverter.tuset@office365.estudiantat.upc.edu::720e5522-49e3-4d7b-909c-22aae63c0a3c" providerId="AD" clId="Web-{36A88D83-2F48-8032-E27F-39420F82B3C6}" dt="2024-10-17T11:31:13.450" v="437" actId="1076"/>
          <ac:spMkLst>
            <pc:docMk/>
            <pc:sldMk cId="1255515172" sldId="269"/>
            <ac:spMk id="3" creationId="{E3155ABA-60FE-8921-39BE-503606184F8A}"/>
          </ac:spMkLst>
        </pc:spChg>
        <pc:spChg chg="add mod">
          <ac:chgData name="Jordi Reverter" userId="S::jordi.reverter.tuset@office365.estudiantat.upc.edu::720e5522-49e3-4d7b-909c-22aae63c0a3c" providerId="AD" clId="Web-{36A88D83-2F48-8032-E27F-39420F82B3C6}" dt="2024-10-17T11:31:23.919" v="440" actId="1076"/>
          <ac:spMkLst>
            <pc:docMk/>
            <pc:sldMk cId="1255515172" sldId="269"/>
            <ac:spMk id="4" creationId="{098C1A62-3C01-7CE5-9351-83F0D5AC8082}"/>
          </ac:spMkLst>
        </pc:spChg>
      </pc:sldChg>
      <pc:sldChg chg="addSp delSp modSp new mod modTransition modClrScheme addAnim delAnim modAnim chgLayout">
        <pc:chgData name="Jordi Reverter" userId="S::jordi.reverter.tuset@office365.estudiantat.upc.edu::720e5522-49e3-4d7b-909c-22aae63c0a3c" providerId="AD" clId="Web-{36A88D83-2F48-8032-E27F-39420F82B3C6}" dt="2024-10-17T14:42:13.012" v="686"/>
        <pc:sldMkLst>
          <pc:docMk/>
          <pc:sldMk cId="2963468052" sldId="270"/>
        </pc:sldMkLst>
        <pc:spChg chg="add del mod">
          <ac:chgData name="Jordi Reverter" userId="S::jordi.reverter.tuset@office365.estudiantat.upc.edu::720e5522-49e3-4d7b-909c-22aae63c0a3c" providerId="AD" clId="Web-{36A88D83-2F48-8032-E27F-39420F82B3C6}" dt="2024-10-17T11:04:28.992" v="216"/>
          <ac:spMkLst>
            <pc:docMk/>
            <pc:sldMk cId="2963468052" sldId="270"/>
            <ac:spMk id="2" creationId="{24E6629C-197E-EAC9-6E66-3D2EC506BD69}"/>
          </ac:spMkLst>
        </pc:spChg>
        <pc:spChg chg="add mod">
          <ac:chgData name="Jordi Reverter" userId="S::jordi.reverter.tuset@office365.estudiantat.upc.edu::720e5522-49e3-4d7b-909c-22aae63c0a3c" providerId="AD" clId="Web-{36A88D83-2F48-8032-E27F-39420F82B3C6}" dt="2024-10-17T14:16:34.028" v="576" actId="1076"/>
          <ac:spMkLst>
            <pc:docMk/>
            <pc:sldMk cId="2963468052" sldId="270"/>
            <ac:spMk id="2" creationId="{DA2808CC-DC5A-9EFF-D2E7-D24E5255D330}"/>
          </ac:spMkLst>
        </pc:spChg>
        <pc:spChg chg="add del mod">
          <ac:chgData name="Jordi Reverter" userId="S::jordi.reverter.tuset@office365.estudiantat.upc.edu::720e5522-49e3-4d7b-909c-22aae63c0a3c" providerId="AD" clId="Web-{36A88D83-2F48-8032-E27F-39420F82B3C6}" dt="2024-10-17T11:11:28.898" v="261"/>
          <ac:spMkLst>
            <pc:docMk/>
            <pc:sldMk cId="2963468052" sldId="270"/>
            <ac:spMk id="8" creationId="{AE0231B8-4B46-6DB3-F281-D87C8667FDD2}"/>
          </ac:spMkLst>
        </pc:spChg>
        <pc:spChg chg="add mod ord">
          <ac:chgData name="Jordi Reverter" userId="S::jordi.reverter.tuset@office365.estudiantat.upc.edu::720e5522-49e3-4d7b-909c-22aae63c0a3c" providerId="AD" clId="Web-{36A88D83-2F48-8032-E27F-39420F82B3C6}" dt="2024-10-17T14:13:30.491" v="550"/>
          <ac:spMkLst>
            <pc:docMk/>
            <pc:sldMk cId="2963468052" sldId="270"/>
            <ac:spMk id="8" creationId="{BD7CCBA4-33C6-5A9F-A12A-A50657CC76D2}"/>
          </ac:spMkLst>
        </pc:spChg>
        <pc:spChg chg="add mod">
          <ac:chgData name="Jordi Reverter" userId="S::jordi.reverter.tuset@office365.estudiantat.upc.edu::720e5522-49e3-4d7b-909c-22aae63c0a3c" providerId="AD" clId="Web-{36A88D83-2F48-8032-E27F-39420F82B3C6}" dt="2024-10-17T14:16:34.012" v="573" actId="1076"/>
          <ac:spMkLst>
            <pc:docMk/>
            <pc:sldMk cId="2963468052" sldId="270"/>
            <ac:spMk id="10" creationId="{6274F5B8-3DCD-4725-8700-788676BE6A2C}"/>
          </ac:spMkLst>
        </pc:spChg>
        <pc:spChg chg="add mod">
          <ac:chgData name="Jordi Reverter" userId="S::jordi.reverter.tuset@office365.estudiantat.upc.edu::720e5522-49e3-4d7b-909c-22aae63c0a3c" providerId="AD" clId="Web-{36A88D83-2F48-8032-E27F-39420F82B3C6}" dt="2024-10-17T14:17:27.670" v="581" actId="20577"/>
          <ac:spMkLst>
            <pc:docMk/>
            <pc:sldMk cId="2963468052" sldId="270"/>
            <ac:spMk id="11" creationId="{41E18D54-9AFD-8C1B-CF24-45019FE9196A}"/>
          </ac:spMkLst>
        </pc:spChg>
        <pc:spChg chg="add mod">
          <ac:chgData name="Jordi Reverter" userId="S::jordi.reverter.tuset@office365.estudiantat.upc.edu::720e5522-49e3-4d7b-909c-22aae63c0a3c" providerId="AD" clId="Web-{36A88D83-2F48-8032-E27F-39420F82B3C6}" dt="2024-10-17T14:16:34.028" v="575" actId="1076"/>
          <ac:spMkLst>
            <pc:docMk/>
            <pc:sldMk cId="2963468052" sldId="270"/>
            <ac:spMk id="12" creationId="{C4E03404-FC60-97E4-B0A2-808A9CE6D861}"/>
          </ac:spMkLst>
        </pc:spChg>
        <pc:spChg chg="add mod">
          <ac:chgData name="Jordi Reverter" userId="S::jordi.reverter.tuset@office365.estudiantat.upc.edu::720e5522-49e3-4d7b-909c-22aae63c0a3c" providerId="AD" clId="Web-{36A88D83-2F48-8032-E27F-39420F82B3C6}" dt="2024-10-17T14:17:08.029" v="580" actId="1076"/>
          <ac:spMkLst>
            <pc:docMk/>
            <pc:sldMk cId="2963468052" sldId="270"/>
            <ac:spMk id="13" creationId="{82080139-4CD5-D276-F5FF-570F62BAC8D2}"/>
          </ac:spMkLst>
        </pc:spChg>
        <pc:spChg chg="add del mod">
          <ac:chgData name="Jordi Reverter" userId="S::jordi.reverter.tuset@office365.estudiantat.upc.edu::720e5522-49e3-4d7b-909c-22aae63c0a3c" providerId="AD" clId="Web-{36A88D83-2F48-8032-E27F-39420F82B3C6}" dt="2024-10-17T13:49:23.591" v="496"/>
          <ac:spMkLst>
            <pc:docMk/>
            <pc:sldMk cId="2963468052" sldId="270"/>
            <ac:spMk id="14" creationId="{44500E0F-8011-4549-15FF-4FAA3F964C1F}"/>
          </ac:spMkLst>
        </pc:spChg>
        <pc:spChg chg="add mod">
          <ac:chgData name="Jordi Reverter" userId="S::jordi.reverter.tuset@office365.estudiantat.upc.edu::720e5522-49e3-4d7b-909c-22aae63c0a3c" providerId="AD" clId="Web-{36A88D83-2F48-8032-E27F-39420F82B3C6}" dt="2024-10-17T14:40:31.072" v="683" actId="1076"/>
          <ac:spMkLst>
            <pc:docMk/>
            <pc:sldMk cId="2963468052" sldId="270"/>
            <ac:spMk id="16" creationId="{523F7426-05D3-FE84-8112-C21C67082383}"/>
          </ac:spMkLst>
        </pc:spChg>
        <pc:spChg chg="add del mod">
          <ac:chgData name="Jordi Reverter" userId="S::jordi.reverter.tuset@office365.estudiantat.upc.edu::720e5522-49e3-4d7b-909c-22aae63c0a3c" providerId="AD" clId="Web-{36A88D83-2F48-8032-E27F-39420F82B3C6}" dt="2024-10-17T14:39:38.414" v="670"/>
          <ac:spMkLst>
            <pc:docMk/>
            <pc:sldMk cId="2963468052" sldId="270"/>
            <ac:spMk id="18" creationId="{4F4F50E1-C1D1-20DB-6E9C-9123AF95CF30}"/>
          </ac:spMkLst>
        </pc:spChg>
        <pc:spChg chg="add mod">
          <ac:chgData name="Jordi Reverter" userId="S::jordi.reverter.tuset@office365.estudiantat.upc.edu::720e5522-49e3-4d7b-909c-22aae63c0a3c" providerId="AD" clId="Web-{36A88D83-2F48-8032-E27F-39420F82B3C6}" dt="2024-10-17T14:40:40.837" v="684" actId="1076"/>
          <ac:spMkLst>
            <pc:docMk/>
            <pc:sldMk cId="2963468052" sldId="270"/>
            <ac:spMk id="20" creationId="{3ED2BC9B-978E-DE5D-96EB-8C62D5B2816B}"/>
          </ac:spMkLst>
        </pc:spChg>
        <pc:grpChg chg="add del mod">
          <ac:chgData name="Jordi Reverter" userId="S::jordi.reverter.tuset@office365.estudiantat.upc.edu::720e5522-49e3-4d7b-909c-22aae63c0a3c" providerId="AD" clId="Web-{36A88D83-2F48-8032-E27F-39420F82B3C6}" dt="2024-10-17T11:33:23.890" v="441"/>
          <ac:grpSpMkLst>
            <pc:docMk/>
            <pc:sldMk cId="2963468052" sldId="270"/>
            <ac:grpSpMk id="9" creationId="{146B07D2-51AE-B3D9-5115-555E47FB7991}"/>
          </ac:grpSpMkLst>
        </pc:grpChg>
        <pc:picChg chg="add mod ord">
          <ac:chgData name="Jordi Reverter" userId="S::jordi.reverter.tuset@office365.estudiantat.upc.edu::720e5522-49e3-4d7b-909c-22aae63c0a3c" providerId="AD" clId="Web-{36A88D83-2F48-8032-E27F-39420F82B3C6}" dt="2024-10-17T14:06:31.947" v="526" actId="1076"/>
          <ac:picMkLst>
            <pc:docMk/>
            <pc:sldMk cId="2963468052" sldId="270"/>
            <ac:picMk id="3" creationId="{2A49339A-FECC-3D9C-5675-C7C359A4C5ED}"/>
          </ac:picMkLst>
        </pc:picChg>
        <pc:picChg chg="add del mod">
          <ac:chgData name="Jordi Reverter" userId="S::jordi.reverter.tuset@office365.estudiantat.upc.edu::720e5522-49e3-4d7b-909c-22aae63c0a3c" providerId="AD" clId="Web-{36A88D83-2F48-8032-E27F-39420F82B3C6}" dt="2024-10-17T11:06:50.291" v="219"/>
          <ac:picMkLst>
            <pc:docMk/>
            <pc:sldMk cId="2963468052" sldId="270"/>
            <ac:picMk id="3" creationId="{ECBC311A-175D-CD87-6E42-5943D5EC9872}"/>
          </ac:picMkLst>
        </pc:picChg>
        <pc:picChg chg="add del mod topLvl">
          <ac:chgData name="Jordi Reverter" userId="S::jordi.reverter.tuset@office365.estudiantat.upc.edu::720e5522-49e3-4d7b-909c-22aae63c0a3c" providerId="AD" clId="Web-{36A88D83-2F48-8032-E27F-39420F82B3C6}" dt="2024-10-17T14:03:53.633" v="509"/>
          <ac:picMkLst>
            <pc:docMk/>
            <pc:sldMk cId="2963468052" sldId="270"/>
            <ac:picMk id="4" creationId="{0B688671-CF1E-D993-832D-4EC781DE667B}"/>
          </ac:picMkLst>
        </pc:picChg>
        <pc:picChg chg="add del mod topLvl">
          <ac:chgData name="Jordi Reverter" userId="S::jordi.reverter.tuset@office365.estudiantat.upc.edu::720e5522-49e3-4d7b-909c-22aae63c0a3c" providerId="AD" clId="Web-{36A88D83-2F48-8032-E27F-39420F82B3C6}" dt="2024-10-17T14:08:46.826" v="532"/>
          <ac:picMkLst>
            <pc:docMk/>
            <pc:sldMk cId="2963468052" sldId="270"/>
            <ac:picMk id="6" creationId="{FA4A9ABE-5C8F-9145-93F2-606471575C5C}"/>
          </ac:picMkLst>
        </pc:picChg>
        <pc:picChg chg="add mod">
          <ac:chgData name="Jordi Reverter" userId="S::jordi.reverter.tuset@office365.estudiantat.upc.edu::720e5522-49e3-4d7b-909c-22aae63c0a3c" providerId="AD" clId="Web-{36A88D83-2F48-8032-E27F-39420F82B3C6}" dt="2024-10-17T14:18:15.109" v="582" actId="1076"/>
          <ac:picMkLst>
            <pc:docMk/>
            <pc:sldMk cId="2963468052" sldId="270"/>
            <ac:picMk id="7" creationId="{44917127-AAB0-CF91-91B0-41D95C884787}"/>
          </ac:picMkLst>
        </pc:picChg>
      </pc:sldChg>
      <pc:sldChg chg="addSp delSp modSp new mod ord setBg modClrScheme delDesignElem chgLayout">
        <pc:chgData name="Jordi Reverter" userId="S::jordi.reverter.tuset@office365.estudiantat.upc.edu::720e5522-49e3-4d7b-909c-22aae63c0a3c" providerId="AD" clId="Web-{36A88D83-2F48-8032-E27F-39420F82B3C6}" dt="2024-10-17T11:16:36.825" v="307" actId="20577"/>
        <pc:sldMkLst>
          <pc:docMk/>
          <pc:sldMk cId="2279441055" sldId="271"/>
        </pc:sldMkLst>
        <pc:spChg chg="add mod">
          <ac:chgData name="Jordi Reverter" userId="S::jordi.reverter.tuset@office365.estudiantat.upc.edu::720e5522-49e3-4d7b-909c-22aae63c0a3c" providerId="AD" clId="Web-{36A88D83-2F48-8032-E27F-39420F82B3C6}" dt="2024-10-17T11:16:36.825" v="307" actId="20577"/>
          <ac:spMkLst>
            <pc:docMk/>
            <pc:sldMk cId="2279441055" sldId="271"/>
            <ac:spMk id="3" creationId="{9A822CBD-1DC4-0789-2BBD-92A1EFF412C4}"/>
          </ac:spMkLst>
        </pc:spChg>
        <pc:spChg chg="add del">
          <ac:chgData name="Jordi Reverter" userId="S::jordi.reverter.tuset@office365.estudiantat.upc.edu::720e5522-49e3-4d7b-909c-22aae63c0a3c" providerId="AD" clId="Web-{36A88D83-2F48-8032-E27F-39420F82B3C6}" dt="2024-10-17T11:15:51.840" v="296"/>
          <ac:spMkLst>
            <pc:docMk/>
            <pc:sldMk cId="2279441055" sldId="271"/>
            <ac:spMk id="10" creationId="{23D09407-53BC-485E-B4CE-BC5E4FC4B25B}"/>
          </ac:spMkLst>
        </pc:spChg>
        <pc:spChg chg="add del">
          <ac:chgData name="Jordi Reverter" userId="S::jordi.reverter.tuset@office365.estudiantat.upc.edu::720e5522-49e3-4d7b-909c-22aae63c0a3c" providerId="AD" clId="Web-{36A88D83-2F48-8032-E27F-39420F82B3C6}" dt="2024-10-17T11:15:44.777" v="295"/>
          <ac:spMkLst>
            <pc:docMk/>
            <pc:sldMk cId="2279441055" sldId="271"/>
            <ac:spMk id="12" creationId="{921DB988-49FC-4608-B0A2-E2F3A4019041}"/>
          </ac:spMkLst>
        </pc:spChg>
        <pc:grpChg chg="add del">
          <ac:chgData name="Jordi Reverter" userId="S::jordi.reverter.tuset@office365.estudiantat.upc.edu::720e5522-49e3-4d7b-909c-22aae63c0a3c" providerId="AD" clId="Web-{36A88D83-2F48-8032-E27F-39420F82B3C6}" dt="2024-10-17T11:15:51.840" v="296"/>
          <ac:grpSpMkLst>
            <pc:docMk/>
            <pc:sldMk cId="2279441055" sldId="271"/>
            <ac:grpSpMk id="14" creationId="{E9B930FD-8671-4C4C-ADCF-73AC1D0CD417}"/>
          </ac:grpSpMkLst>
        </pc:grpChg>
        <pc:grpChg chg="add del">
          <ac:chgData name="Jordi Reverter" userId="S::jordi.reverter.tuset@office365.estudiantat.upc.edu::720e5522-49e3-4d7b-909c-22aae63c0a3c" providerId="AD" clId="Web-{36A88D83-2F48-8032-E27F-39420F82B3C6}" dt="2024-10-17T11:15:51.840" v="296"/>
          <ac:grpSpMkLst>
            <pc:docMk/>
            <pc:sldMk cId="2279441055" sldId="271"/>
            <ac:grpSpMk id="20" creationId="{383C2651-AE0C-4AE4-8725-E2F9414FE219}"/>
          </ac:grpSpMkLst>
        </pc:grpChg>
        <pc:picChg chg="add del mod">
          <ac:chgData name="Jordi Reverter" userId="S::jordi.reverter.tuset@office365.estudiantat.upc.edu::720e5522-49e3-4d7b-909c-22aae63c0a3c" providerId="AD" clId="Web-{36A88D83-2F48-8032-E27F-39420F82B3C6}" dt="2024-10-17T11:10:58.819" v="258"/>
          <ac:picMkLst>
            <pc:docMk/>
            <pc:sldMk cId="2279441055" sldId="271"/>
            <ac:picMk id="5" creationId="{A7860709-74BE-4C9C-6C57-337CF361D37B}"/>
          </ac:picMkLst>
        </pc:picChg>
        <pc:picChg chg="add">
          <ac:chgData name="Jordi Reverter" userId="S::jordi.reverter.tuset@office365.estudiantat.upc.edu::720e5522-49e3-4d7b-909c-22aae63c0a3c" providerId="AD" clId="Web-{36A88D83-2F48-8032-E27F-39420F82B3C6}" dt="2024-10-17T11:11:03.851" v="259"/>
          <ac:picMkLst>
            <pc:docMk/>
            <pc:sldMk cId="2279441055" sldId="271"/>
            <ac:picMk id="7" creationId="{77940D92-F5FF-3A5D-5613-2B315EAEE835}"/>
          </ac:picMkLst>
        </pc:picChg>
      </pc:sldChg>
      <pc:sldChg chg="addSp delSp modSp new del">
        <pc:chgData name="Jordi Reverter" userId="S::jordi.reverter.tuset@office365.estudiantat.upc.edu::720e5522-49e3-4d7b-909c-22aae63c0a3c" providerId="AD" clId="Web-{36A88D83-2F48-8032-E27F-39420F82B3C6}" dt="2024-10-17T14:40:22.509" v="682"/>
        <pc:sldMkLst>
          <pc:docMk/>
          <pc:sldMk cId="4012986982" sldId="272"/>
        </pc:sldMkLst>
        <pc:spChg chg="add del mod">
          <ac:chgData name="Jordi Reverter" userId="S::jordi.reverter.tuset@office365.estudiantat.upc.edu::720e5522-49e3-4d7b-909c-22aae63c0a3c" providerId="AD" clId="Web-{36A88D83-2F48-8032-E27F-39420F82B3C6}" dt="2024-10-17T11:31:09.278" v="434"/>
          <ac:spMkLst>
            <pc:docMk/>
            <pc:sldMk cId="4012986982" sldId="272"/>
            <ac:spMk id="2" creationId="{6C598927-8F01-6C12-F164-E6E8819BDB2D}"/>
          </ac:spMkLst>
        </pc:spChg>
      </pc:sldChg>
      <pc:sldMasterChg chg="del delSldLayout">
        <pc:chgData name="Jordi Reverter" userId="S::jordi.reverter.tuset@office365.estudiantat.upc.edu::720e5522-49e3-4d7b-909c-22aae63c0a3c" providerId="AD" clId="Web-{36A88D83-2F48-8032-E27F-39420F82B3C6}" dt="2024-10-17T11:15:51.840" v="296"/>
        <pc:sldMasterMkLst>
          <pc:docMk/>
          <pc:sldMasterMk cId="2933118997" sldId="2147483648"/>
        </pc:sldMasterMkLst>
        <pc:sldLayoutChg chg="del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addSldLayout modSldLayout">
        <pc:chgData name="Jordi Reverter" userId="S::jordi.reverter.tuset@office365.estudiantat.upc.edu::720e5522-49e3-4d7b-909c-22aae63c0a3c" providerId="AD" clId="Web-{36A88D83-2F48-8032-E27F-39420F82B3C6}" dt="2024-10-17T11:15:51.840" v="296"/>
        <pc:sldMasterMkLst>
          <pc:docMk/>
          <pc:sldMasterMk cId="3539841173" sldId="2147483660"/>
        </pc:sldMasterMkLst>
        <pc:sldLayoutChg chg="add mod replId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3539841173" sldId="2147483660"/>
            <pc:sldLayoutMk cId="2285258381" sldId="2147483661"/>
          </pc:sldLayoutMkLst>
        </pc:sldLayoutChg>
        <pc:sldLayoutChg chg="add mod replId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3539841173" sldId="2147483660"/>
            <pc:sldLayoutMk cId="2304378715" sldId="2147483662"/>
          </pc:sldLayoutMkLst>
        </pc:sldLayoutChg>
        <pc:sldLayoutChg chg="add mod replId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3539841173" sldId="2147483660"/>
            <pc:sldLayoutMk cId="3614424042" sldId="2147483663"/>
          </pc:sldLayoutMkLst>
        </pc:sldLayoutChg>
        <pc:sldLayoutChg chg="add mod replId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3539841173" sldId="2147483660"/>
            <pc:sldLayoutMk cId="1713111092" sldId="2147483664"/>
          </pc:sldLayoutMkLst>
        </pc:sldLayoutChg>
        <pc:sldLayoutChg chg="add mod replId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3539841173" sldId="2147483660"/>
            <pc:sldLayoutMk cId="4148264546" sldId="2147483665"/>
          </pc:sldLayoutMkLst>
        </pc:sldLayoutChg>
        <pc:sldLayoutChg chg="add mod replId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3539841173" sldId="2147483660"/>
            <pc:sldLayoutMk cId="2536607572" sldId="2147483666"/>
          </pc:sldLayoutMkLst>
        </pc:sldLayoutChg>
        <pc:sldLayoutChg chg="add mod replId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3539841173" sldId="2147483660"/>
            <pc:sldLayoutMk cId="1930045481" sldId="2147483667"/>
          </pc:sldLayoutMkLst>
        </pc:sldLayoutChg>
        <pc:sldLayoutChg chg="add mod replId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3539841173" sldId="2147483660"/>
            <pc:sldLayoutMk cId="2975788734" sldId="2147483668"/>
          </pc:sldLayoutMkLst>
        </pc:sldLayoutChg>
        <pc:sldLayoutChg chg="add mod replId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3539841173" sldId="2147483660"/>
            <pc:sldLayoutMk cId="2985937655" sldId="2147483669"/>
          </pc:sldLayoutMkLst>
        </pc:sldLayoutChg>
        <pc:sldLayoutChg chg="add mod replId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3539841173" sldId="2147483660"/>
            <pc:sldLayoutMk cId="863577859" sldId="2147483670"/>
          </pc:sldLayoutMkLst>
        </pc:sldLayoutChg>
        <pc:sldLayoutChg chg="add mod replId">
          <pc:chgData name="Jordi Reverter" userId="S::jordi.reverter.tuset@office365.estudiantat.upc.edu::720e5522-49e3-4d7b-909c-22aae63c0a3c" providerId="AD" clId="Web-{36A88D83-2F48-8032-E27F-39420F82B3C6}" dt="2024-10-17T11:15:51.840" v="296"/>
          <pc:sldLayoutMkLst>
            <pc:docMk/>
            <pc:sldMasterMk cId="3539841173" sldId="2147483660"/>
            <pc:sldLayoutMk cId="2421869752" sldId="2147483671"/>
          </pc:sldLayoutMkLst>
        </pc:sldLayoutChg>
      </pc:sldMasterChg>
    </pc:docChg>
  </pc:docChgLst>
  <pc:docChgLst>
    <pc:chgData name="Jordi Reverter" userId="S::jordi.reverter.tuset@office365.estudiantat.upc.edu::720e5522-49e3-4d7b-909c-22aae63c0a3c" providerId="AD" clId="Web-{86A34016-E34D-891B-7D6B-563D65FC7DF3}"/>
    <pc:docChg chg="sldOrd">
      <pc:chgData name="Jordi Reverter" userId="S::jordi.reverter.tuset@office365.estudiantat.upc.edu::720e5522-49e3-4d7b-909c-22aae63c0a3c" providerId="AD" clId="Web-{86A34016-E34D-891B-7D6B-563D65FC7DF3}" dt="2024-11-21T15:26:27.619" v="1"/>
      <pc:docMkLst>
        <pc:docMk/>
      </pc:docMkLst>
      <pc:sldChg chg="ord">
        <pc:chgData name="Jordi Reverter" userId="S::jordi.reverter.tuset@office365.estudiantat.upc.edu::720e5522-49e3-4d7b-909c-22aae63c0a3c" providerId="AD" clId="Web-{86A34016-E34D-891B-7D6B-563D65FC7DF3}" dt="2024-11-21T15:26:27.619" v="1"/>
        <pc:sldMkLst>
          <pc:docMk/>
          <pc:sldMk cId="16773624" sldId="261"/>
        </pc:sldMkLst>
      </pc:sldChg>
    </pc:docChg>
  </pc:docChgLst>
  <pc:docChgLst>
    <pc:chgData name="Marcos Martínez" userId="S::marcos.martinez.martinez@office365.estudiantat.upc.edu::f9188112-8eee-4af6-9f57-fec3a55ae810" providerId="AD" clId="Web-{F4492B6D-4664-1636-4E48-A02A912A23B8}"/>
    <pc:docChg chg="addSld modSld sldOrd">
      <pc:chgData name="Marcos Martínez" userId="S::marcos.martinez.martinez@office365.estudiantat.upc.edu::f9188112-8eee-4af6-9f57-fec3a55ae810" providerId="AD" clId="Web-{F4492B6D-4664-1636-4E48-A02A912A23B8}" dt="2024-10-16T14:14:50.612" v="213" actId="1076"/>
      <pc:docMkLst>
        <pc:docMk/>
      </pc:docMkLst>
      <pc:sldChg chg="addSp modSp">
        <pc:chgData name="Marcos Martínez" userId="S::marcos.martinez.martinez@office365.estudiantat.upc.edu::f9188112-8eee-4af6-9f57-fec3a55ae810" providerId="AD" clId="Web-{F4492B6D-4664-1636-4E48-A02A912A23B8}" dt="2024-10-16T13:44:44.143" v="15" actId="14100"/>
        <pc:sldMkLst>
          <pc:docMk/>
          <pc:sldMk cId="1191389275" sldId="260"/>
        </pc:sldMkLst>
        <pc:picChg chg="add mod modCrop">
          <ac:chgData name="Marcos Martínez" userId="S::marcos.martinez.martinez@office365.estudiantat.upc.edu::f9188112-8eee-4af6-9f57-fec3a55ae810" providerId="AD" clId="Web-{F4492B6D-4664-1636-4E48-A02A912A23B8}" dt="2024-10-16T13:44:44.143" v="15" actId="14100"/>
          <ac:picMkLst>
            <pc:docMk/>
            <pc:sldMk cId="1191389275" sldId="260"/>
            <ac:picMk id="2" creationId="{CB53415B-3CC1-B58F-BCCD-F194ACE0A616}"/>
          </ac:picMkLst>
        </pc:picChg>
        <pc:picChg chg="mod modCrop">
          <ac:chgData name="Marcos Martínez" userId="S::marcos.martinez.martinez@office365.estudiantat.upc.edu::f9188112-8eee-4af6-9f57-fec3a55ae810" providerId="AD" clId="Web-{F4492B6D-4664-1636-4E48-A02A912A23B8}" dt="2024-10-16T13:41:38.058" v="6" actId="1076"/>
          <ac:picMkLst>
            <pc:docMk/>
            <pc:sldMk cId="1191389275" sldId="260"/>
            <ac:picMk id="3" creationId="{668DAAB2-AC2C-3662-61C7-A978D054B803}"/>
          </ac:picMkLst>
        </pc:picChg>
        <pc:picChg chg="mod">
          <ac:chgData name="Marcos Martínez" userId="S::marcos.martinez.martinez@office365.estudiantat.upc.edu::f9188112-8eee-4af6-9f57-fec3a55ae810" providerId="AD" clId="Web-{F4492B6D-4664-1636-4E48-A02A912A23B8}" dt="2024-10-16T13:41:48.621" v="8" actId="14100"/>
          <ac:picMkLst>
            <pc:docMk/>
            <pc:sldMk cId="1191389275" sldId="260"/>
            <ac:picMk id="4" creationId="{8865DD28-3610-FD3C-6645-BA97E74B9C02}"/>
          </ac:picMkLst>
        </pc:picChg>
      </pc:sldChg>
      <pc:sldChg chg="addSp delSp modSp add replId">
        <pc:chgData name="Marcos Martínez" userId="S::marcos.martinez.martinez@office365.estudiantat.upc.edu::f9188112-8eee-4af6-9f57-fec3a55ae810" providerId="AD" clId="Web-{F4492B6D-4664-1636-4E48-A02A912A23B8}" dt="2024-10-16T13:54:51.883" v="28" actId="14100"/>
        <pc:sldMkLst>
          <pc:docMk/>
          <pc:sldMk cId="16773624" sldId="261"/>
        </pc:sldMkLst>
        <pc:picChg chg="del">
          <ac:chgData name="Marcos Martínez" userId="S::marcos.martinez.martinez@office365.estudiantat.upc.edu::f9188112-8eee-4af6-9f57-fec3a55ae810" providerId="AD" clId="Web-{F4492B6D-4664-1636-4E48-A02A912A23B8}" dt="2024-10-16T13:51:06.437" v="17"/>
          <ac:picMkLst>
            <pc:docMk/>
            <pc:sldMk cId="16773624" sldId="261"/>
            <ac:picMk id="2" creationId="{CB53415B-3CC1-B58F-BCCD-F194ACE0A616}"/>
          </ac:picMkLst>
        </pc:picChg>
        <pc:picChg chg="del">
          <ac:chgData name="Marcos Martínez" userId="S::marcos.martinez.martinez@office365.estudiantat.upc.edu::f9188112-8eee-4af6-9f57-fec3a55ae810" providerId="AD" clId="Web-{F4492B6D-4664-1636-4E48-A02A912A23B8}" dt="2024-10-16T13:51:06.437" v="19"/>
          <ac:picMkLst>
            <pc:docMk/>
            <pc:sldMk cId="16773624" sldId="261"/>
            <ac:picMk id="3" creationId="{668DAAB2-AC2C-3662-61C7-A978D054B803}"/>
          </ac:picMkLst>
        </pc:picChg>
        <pc:picChg chg="del">
          <ac:chgData name="Marcos Martínez" userId="S::marcos.martinez.martinez@office365.estudiantat.upc.edu::f9188112-8eee-4af6-9f57-fec3a55ae810" providerId="AD" clId="Web-{F4492B6D-4664-1636-4E48-A02A912A23B8}" dt="2024-10-16T13:51:06.437" v="18"/>
          <ac:picMkLst>
            <pc:docMk/>
            <pc:sldMk cId="16773624" sldId="261"/>
            <ac:picMk id="4" creationId="{8865DD28-3610-FD3C-6645-BA97E74B9C02}"/>
          </ac:picMkLst>
        </pc:picChg>
        <pc:picChg chg="add mod modCrop">
          <ac:chgData name="Marcos Martínez" userId="S::marcos.martinez.martinez@office365.estudiantat.upc.edu::f9188112-8eee-4af6-9f57-fec3a55ae810" providerId="AD" clId="Web-{F4492B6D-4664-1636-4E48-A02A912A23B8}" dt="2024-10-16T13:54:51.883" v="28" actId="14100"/>
          <ac:picMkLst>
            <pc:docMk/>
            <pc:sldMk cId="16773624" sldId="261"/>
            <ac:picMk id="5" creationId="{1A521151-5515-F60E-E663-5AA326259EF2}"/>
          </ac:picMkLst>
        </pc:picChg>
      </pc:sldChg>
      <pc:sldChg chg="delSp add ord replId">
        <pc:chgData name="Marcos Martínez" userId="S::marcos.martinez.martinez@office365.estudiantat.upc.edu::f9188112-8eee-4af6-9f57-fec3a55ae810" providerId="AD" clId="Web-{F4492B6D-4664-1636-4E48-A02A912A23B8}" dt="2024-10-16T14:01:08.896" v="31"/>
        <pc:sldMkLst>
          <pc:docMk/>
          <pc:sldMk cId="2784976939" sldId="262"/>
        </pc:sldMkLst>
        <pc:picChg chg="del">
          <ac:chgData name="Marcos Martínez" userId="S::marcos.martinez.martinez@office365.estudiantat.upc.edu::f9188112-8eee-4af6-9f57-fec3a55ae810" providerId="AD" clId="Web-{F4492B6D-4664-1636-4E48-A02A912A23B8}" dt="2024-10-16T14:01:08.896" v="31"/>
          <ac:picMkLst>
            <pc:docMk/>
            <pc:sldMk cId="2784976939" sldId="262"/>
            <ac:picMk id="8" creationId="{C4AEBE24-AB91-C323-32C1-08542B10E18D}"/>
          </ac:picMkLst>
        </pc:picChg>
      </pc:sldChg>
      <pc:sldChg chg="addSp delSp modSp add replId">
        <pc:chgData name="Marcos Martínez" userId="S::marcos.martinez.martinez@office365.estudiantat.upc.edu::f9188112-8eee-4af6-9f57-fec3a55ae810" providerId="AD" clId="Web-{F4492B6D-4664-1636-4E48-A02A912A23B8}" dt="2024-10-16T14:14:50.612" v="213" actId="1076"/>
        <pc:sldMkLst>
          <pc:docMk/>
          <pc:sldMk cId="3605828819" sldId="263"/>
        </pc:sldMkLst>
        <pc:spChg chg="add del mod">
          <ac:chgData name="Marcos Martínez" userId="S::marcos.martinez.martinez@office365.estudiantat.upc.edu::f9188112-8eee-4af6-9f57-fec3a55ae810" providerId="AD" clId="Web-{F4492B6D-4664-1636-4E48-A02A912A23B8}" dt="2024-10-16T14:11:40.308" v="173"/>
          <ac:spMkLst>
            <pc:docMk/>
            <pc:sldMk cId="3605828819" sldId="263"/>
            <ac:spMk id="2" creationId="{76B947C0-3277-BA29-461F-FA8752E2B178}"/>
          </ac:spMkLst>
        </pc:spChg>
        <pc:spChg chg="add mod">
          <ac:chgData name="Marcos Martínez" userId="S::marcos.martinez.martinez@office365.estudiantat.upc.edu::f9188112-8eee-4af6-9f57-fec3a55ae810" providerId="AD" clId="Web-{F4492B6D-4664-1636-4E48-A02A912A23B8}" dt="2024-10-16T14:14:50.612" v="213" actId="1076"/>
          <ac:spMkLst>
            <pc:docMk/>
            <pc:sldMk cId="3605828819" sldId="263"/>
            <ac:spMk id="3" creationId="{DA6948AB-A5F2-709D-4B17-76E6EE5889B1}"/>
          </ac:spMkLst>
        </pc:spChg>
        <pc:spChg chg="add">
          <ac:chgData name="Marcos Martínez" userId="S::marcos.martinez.martinez@office365.estudiantat.upc.edu::f9188112-8eee-4af6-9f57-fec3a55ae810" providerId="AD" clId="Web-{F4492B6D-4664-1636-4E48-A02A912A23B8}" dt="2024-10-16T14:11:41.511" v="174"/>
          <ac:spMkLst>
            <pc:docMk/>
            <pc:sldMk cId="3605828819" sldId="263"/>
            <ac:spMk id="6" creationId="{76B947C0-3277-BA29-461F-FA8752E2B178}"/>
          </ac:spMkLst>
        </pc:spChg>
        <pc:spChg chg="add">
          <ac:chgData name="Marcos Martínez" userId="S::marcos.martinez.martinez@office365.estudiantat.upc.edu::f9188112-8eee-4af6-9f57-fec3a55ae810" providerId="AD" clId="Web-{F4492B6D-4664-1636-4E48-A02A912A23B8}" dt="2024-10-16T14:11:42.308" v="175"/>
          <ac:spMkLst>
            <pc:docMk/>
            <pc:sldMk cId="3605828819" sldId="263"/>
            <ac:spMk id="7" creationId="{76B947C0-3277-BA29-461F-FA8752E2B178}"/>
          </ac:spMkLst>
        </pc:spChg>
        <pc:spChg chg="add del mod">
          <ac:chgData name="Marcos Martínez" userId="S::marcos.martinez.martinez@office365.estudiantat.upc.edu::f9188112-8eee-4af6-9f57-fec3a55ae810" providerId="AD" clId="Web-{F4492B6D-4664-1636-4E48-A02A912A23B8}" dt="2024-10-16T14:14:24.064" v="203"/>
          <ac:spMkLst>
            <pc:docMk/>
            <pc:sldMk cId="3605828819" sldId="263"/>
            <ac:spMk id="8" creationId="{80BDE4DB-0AA8-81D6-B8D7-E3315DFC0D1F}"/>
          </ac:spMkLst>
        </pc:spChg>
        <pc:picChg chg="add mod modCrop">
          <ac:chgData name="Marcos Martínez" userId="S::marcos.martinez.martinez@office365.estudiantat.upc.edu::f9188112-8eee-4af6-9f57-fec3a55ae810" providerId="AD" clId="Web-{F4492B6D-4664-1636-4E48-A02A912A23B8}" dt="2024-10-16T14:11:54.731" v="177"/>
          <ac:picMkLst>
            <pc:docMk/>
            <pc:sldMk cId="3605828819" sldId="263"/>
            <ac:picMk id="5" creationId="{D5789014-B1C4-F7CD-22A5-E7929C7D25C4}"/>
          </ac:picMkLst>
        </pc:picChg>
      </pc:sldChg>
    </pc:docChg>
  </pc:docChgLst>
  <pc:docChgLst>
    <pc:chgData name="Èric Díez" userId="S::eric.diez@office365.estudiantat.upc.edu::590de1e8-a5f4-49ad-b85f-db4aca84b463" providerId="AD" clId="Web-{F394036A-9715-0A76-A64B-599E201364B9}"/>
    <pc:docChg chg="addSld">
      <pc:chgData name="Èric Díez" userId="S::eric.diez@office365.estudiantat.upc.edu::590de1e8-a5f4-49ad-b85f-db4aca84b463" providerId="AD" clId="Web-{F394036A-9715-0A76-A64B-599E201364B9}" dt="2024-10-11T11:22:31.395" v="0"/>
      <pc:docMkLst>
        <pc:docMk/>
      </pc:docMkLst>
      <pc:sldChg chg="new">
        <pc:chgData name="Èric Díez" userId="S::eric.diez@office365.estudiantat.upc.edu::590de1e8-a5f4-49ad-b85f-db4aca84b463" providerId="AD" clId="Web-{F394036A-9715-0A76-A64B-599E201364B9}" dt="2024-10-11T11:22:31.395" v="0"/>
        <pc:sldMkLst>
          <pc:docMk/>
          <pc:sldMk cId="355364051" sldId="259"/>
        </pc:sldMkLst>
      </pc:sldChg>
    </pc:docChg>
  </pc:docChgLst>
  <pc:docChgLst>
    <pc:chgData name="Marcos Martínez" userId="S::marcos.martinez.martinez@office365.estudiantat.upc.edu::f9188112-8eee-4af6-9f57-fec3a55ae810" providerId="AD" clId="Web-{05F837F5-CF85-B747-14A7-9AB49C9F4C6E}"/>
    <pc:docChg chg="modSld">
      <pc:chgData name="Marcos Martínez" userId="S::marcos.martinez.martinez@office365.estudiantat.upc.edu::f9188112-8eee-4af6-9f57-fec3a55ae810" providerId="AD" clId="Web-{05F837F5-CF85-B747-14A7-9AB49C9F4C6E}" dt="2024-10-16T13:40:51.455" v="23" actId="1076"/>
      <pc:docMkLst>
        <pc:docMk/>
      </pc:docMkLst>
      <pc:sldChg chg="addSp delSp modSp">
        <pc:chgData name="Marcos Martínez" userId="S::marcos.martinez.martinez@office365.estudiantat.upc.edu::f9188112-8eee-4af6-9f57-fec3a55ae810" providerId="AD" clId="Web-{05F837F5-CF85-B747-14A7-9AB49C9F4C6E}" dt="2024-10-16T13:40:51.455" v="23" actId="1076"/>
        <pc:sldMkLst>
          <pc:docMk/>
          <pc:sldMk cId="1191389275" sldId="260"/>
        </pc:sldMkLst>
        <pc:spChg chg="del">
          <ac:chgData name="Marcos Martínez" userId="S::marcos.martinez.martinez@office365.estudiantat.upc.edu::f9188112-8eee-4af6-9f57-fec3a55ae810" providerId="AD" clId="Web-{05F837F5-CF85-B747-14A7-9AB49C9F4C6E}" dt="2024-10-16T13:37:37.761" v="0"/>
          <ac:spMkLst>
            <pc:docMk/>
            <pc:sldMk cId="1191389275" sldId="260"/>
            <ac:spMk id="2" creationId="{70C0EC78-7B35-593F-DED8-8D9180AE46E9}"/>
          </ac:spMkLst>
        </pc:spChg>
        <pc:picChg chg="add mod modCrop">
          <ac:chgData name="Marcos Martínez" userId="S::marcos.martinez.martinez@office365.estudiantat.upc.edu::f9188112-8eee-4af6-9f57-fec3a55ae810" providerId="AD" clId="Web-{05F837F5-CF85-B747-14A7-9AB49C9F4C6E}" dt="2024-10-16T13:38:13.324" v="8" actId="14100"/>
          <ac:picMkLst>
            <pc:docMk/>
            <pc:sldMk cId="1191389275" sldId="260"/>
            <ac:picMk id="3" creationId="{668DAAB2-AC2C-3662-61C7-A978D054B803}"/>
          </ac:picMkLst>
        </pc:picChg>
        <pc:picChg chg="add mod">
          <ac:chgData name="Marcos Martínez" userId="S::marcos.martinez.martinez@office365.estudiantat.upc.edu::f9188112-8eee-4af6-9f57-fec3a55ae810" providerId="AD" clId="Web-{05F837F5-CF85-B747-14A7-9AB49C9F4C6E}" dt="2024-10-16T13:40:51.455" v="23" actId="1076"/>
          <ac:picMkLst>
            <pc:docMk/>
            <pc:sldMk cId="1191389275" sldId="260"/>
            <ac:picMk id="4" creationId="{8865DD28-3610-FD3C-6645-BA97E74B9C02}"/>
          </ac:picMkLst>
        </pc:picChg>
      </pc:sldChg>
    </pc:docChg>
  </pc:docChgLst>
</pc:chgInfo>
</file>

<file path=ppt/comments/modernComment_107_D6EC94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7B4AF1-742C-4913-A8A3-6986C6065879}" authorId="{0D527ED7-B310-CBCA-B5B9-B64DA91F36B5}" created="2024-10-17T14:22:45.805">
    <pc:sldMkLst xmlns:pc="http://schemas.microsoft.com/office/powerpoint/2013/main/command">
      <pc:docMk/>
      <pc:sldMk cId="3605828819" sldId="263"/>
    </pc:sldMkLst>
    <p188:replyLst>
      <p188:reply id="{1060F01E-B143-4D36-9895-A479C19B250F}" authorId="{26075597-8E76-27DE-2B97-B1896C554EFD}" created="2024-10-17T16:04:29.916">
        <p188:txBody>
          <a:bodyPr/>
          <a:lstStyle/>
          <a:p>
            <a:r>
              <a:rPr lang="es-ES"/>
              <a:t>pero como que hay mucha letra si no puedo ponerlo mas resumido. Lo siguiente es quitarlo </a:t>
            </a:r>
          </a:p>
        </p188:txBody>
      </p188:reply>
    </p188:replyLst>
    <p188:txBody>
      <a:bodyPr/>
      <a:lstStyle/>
      <a:p>
        <a:r>
          <a:rPr lang="ca-ES"/>
          <a:t>Aqui canviaria el titol per: "Que és ViewRoom?" i encara hi ha massa text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58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7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6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9F8FE-EB57-E472-CE4F-D38F4406D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DBD6E8-B63F-C3E9-82D5-C50B5412B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A16BD2-182C-EA43-D987-3A6561F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69C567-270F-B9C3-5834-D72078F5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482C92-3587-505C-C4D1-286C7CFA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7866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99A11-B0CC-E31D-4C26-45679AB2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7820D-8C01-E600-E679-51E8FE60B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FB8115-6274-2BC9-7D17-0B2D648C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05F26-B79D-D501-7947-68E468EC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1DA257-0AE5-9863-6385-CE6C720B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810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66990-8141-1797-D9B3-0D1AD8F3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C63FF3-E54F-7E0E-820F-CC17BD8CA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C45A25-4BBB-29C4-F4B9-0276024E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5754E9-850A-C574-E6FC-88B0C6C2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ACA7D8-F10F-70B1-15CB-CB34F6B1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69170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12EC-B7E1-7E5A-0D18-B6D96DF5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CC3735-B210-68E0-8E3B-B169D76FA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C1F970-6558-F904-B2D7-26A024958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586606-6C99-A8DE-DF35-367B8E59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FABC52-98F5-989A-9EBC-DDC89BDE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07B874-4C18-29A9-431F-803359B2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35636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8C743-020A-C362-0440-B05B0531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2571DE-1C44-692A-97E7-781F86E9B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66B45B-A7DE-BC5F-1062-DF112BB69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D304653-61D4-F3E4-D30E-04D7EEC27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77921C7-6274-66C9-4319-F73F2CAB9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F37F3E-9392-1975-99F5-4583F508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65F27C-EFB1-587B-6FB4-CF77C0B1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F0B7D91-47C3-5D86-8A4F-4299E8AB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59858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A0E3F-B894-BD0C-EEF1-F59D05C7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EA2B61-6D48-827F-D29C-1F9467CF0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B87EF7-EA14-8A4C-8ECB-3F53331E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C7338D8-39BF-83C2-274B-5C202032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45555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9C5620-545F-6F35-B202-ED3613BB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4D52B1D-8AD0-4002-A4AF-86788AE3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5AD8DB-0B26-738D-15BC-A882DBF1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75636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ABC99-3131-8B9B-E316-A79B47C9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D10EF4-0AFE-0B66-D2C4-496989BCC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9EBBDE-E520-8F37-07B5-B5017B8DD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6DD061-0DA5-EBEC-1C6B-6DDD947E3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2E1127-25F6-71AD-E5E0-2A6F2CBC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DCB7E6-E090-CF2F-BF4A-0645866B9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5938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78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CA2C7-CCA1-A86A-8AC3-E961805F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9490E14-4369-235D-F07B-B9C75AA7E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27D44B-4D4E-8665-8CF4-9D1980D24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3D2ADC-0348-8248-0AE9-6F19C226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40D643-1E93-F9F2-D300-3F770704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3447A7-69A2-B11F-C0DD-3D0B4947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58487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9A39-2B0B-4678-01DB-FFE7A33A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4CBF05-8507-1518-5C3A-3DA11ED57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47D0EA-6422-F6F9-1C84-8F5FFAD4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7D7466-192D-A8D1-7B86-7A4FF236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0E520A-DC81-6EEB-F225-13882DA9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66719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AC3057-E667-21AA-5180-CB299A6F3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C06FA4-BF6E-BD8E-6CBB-975F80CC9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01105B-26DE-EC6F-384A-B52D15FE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20ECB6-BA08-C07D-D235-B3F35CAC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ECB936-5D57-90AC-EDA4-FFD75A462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7748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1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6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5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8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37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4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E74EB36-999B-7D1A-5F6D-47E44480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10E7A3-7860-A953-66D2-4B83CE1CD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407FB1-9085-15FC-21B6-0424D4E7B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D3046-B4F6-41B3-B578-775C7BF61C85}" type="datetimeFigureOut">
              <a:rPr lang="ca-ES" smtClean="0"/>
              <a:t>11/12/2024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AD3611-FFA9-BD86-EC2A-613734D69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2D5A73-21E7-A932-B1E0-6EED50CF3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EAAA5-EAE2-4B8B-B6B6-2377B5E90A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22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7_D6EC94D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882059B-300F-C4E7-0530-A27E24700D5B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ORIGINAL ROOM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0EC3FD-3A8F-8787-E3A9-9A7559FD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862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cuencia 01_2">
            <a:hlinkClick r:id="" action="ppaction://media"/>
            <a:extLst>
              <a:ext uri="{FF2B5EF4-FFF2-40B4-BE49-F238E27FC236}">
                <a16:creationId xmlns:a16="http://schemas.microsoft.com/office/drawing/2014/main" id="{79BFC27B-90EF-5660-5646-8A8DF4CB6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85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30CBA17-651C-95AF-196C-15B99D637746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GENERATED ROOM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33ECFD-4063-395F-5D19-9895A388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61356"/>
            <a:ext cx="6780700" cy="4932959"/>
          </a:xfrm>
          <a:prstGeom prst="rect">
            <a:avLst/>
          </a:prstGeom>
        </p:spPr>
      </p:pic>
      <p:pic>
        <p:nvPicPr>
          <p:cNvPr id="4" name="Imagen 5" descr="Imatge que conté a cobert, paret, sofà, disseny d&amp;#39;interiors&#10;&#10;Descripció generada automàticament">
            <a:extLst>
              <a:ext uri="{FF2B5EF4-FFF2-40B4-BE49-F238E27FC236}">
                <a16:creationId xmlns:a16="http://schemas.microsoft.com/office/drawing/2014/main" id="{365B96AC-B07C-4609-4BDE-9CDC2E3FB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42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64B3C6-F8B0-A387-7F56-BE45C856E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6"/>
          <a:stretch/>
        </p:blipFill>
        <p:spPr bwMode="auto">
          <a:xfrm>
            <a:off x="91440" y="3454157"/>
            <a:ext cx="3405944" cy="340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D82CEC-84F7-A1E0-00DA-78C1750C8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31" y="373208"/>
            <a:ext cx="6451429" cy="95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7F53B7-93B6-9787-8AA2-F614DBC180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98" r="55833"/>
          <a:stretch/>
        </p:blipFill>
        <p:spPr>
          <a:xfrm>
            <a:off x="3623689" y="1706860"/>
            <a:ext cx="2836408" cy="51163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952D42-4C68-97A3-752F-F58CB66AC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90" r="32894"/>
          <a:stretch/>
        </p:blipFill>
        <p:spPr>
          <a:xfrm>
            <a:off x="6504106" y="1741660"/>
            <a:ext cx="2836408" cy="50815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D98912-1F2A-BA1E-673C-BB457960D8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36" r="10395"/>
          <a:stretch/>
        </p:blipFill>
        <p:spPr>
          <a:xfrm>
            <a:off x="9355592" y="1741660"/>
            <a:ext cx="2836408" cy="51163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29FF27-A878-4B3C-26D2-70E7BB5D2A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67" r="63507" b="20777"/>
          <a:stretch/>
        </p:blipFill>
        <p:spPr>
          <a:xfrm>
            <a:off x="239485" y="137200"/>
            <a:ext cx="2965291" cy="3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61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Soluciones para Dynamics 365 Remote Assist | Plain Concepts">
            <a:extLst>
              <a:ext uri="{FF2B5EF4-FFF2-40B4-BE49-F238E27FC236}">
                <a16:creationId xmlns:a16="http://schemas.microsoft.com/office/drawing/2014/main" id="{9F1587C2-6E17-3759-1337-4270B519F5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5548"/>
          <a:stretch/>
        </p:blipFill>
        <p:spPr>
          <a:xfrm>
            <a:off x="-4084" y="10"/>
            <a:ext cx="6099050" cy="6857990"/>
          </a:xfrm>
          <a:prstGeom prst="rect">
            <a:avLst/>
          </a:prstGeom>
        </p:spPr>
      </p:pic>
      <p:pic>
        <p:nvPicPr>
          <p:cNvPr id="3" name="Imagen 2" descr="HoloLens 2, primeras impresiones: un futuro industrial - MuyComputerPRO">
            <a:extLst>
              <a:ext uri="{FF2B5EF4-FFF2-40B4-BE49-F238E27FC236}">
                <a16:creationId xmlns:a16="http://schemas.microsoft.com/office/drawing/2014/main" id="{C73EDDD4-510D-BC31-1F38-F75E89A3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43571" r="6417" b="-148"/>
          <a:stretch/>
        </p:blipFill>
        <p:spPr>
          <a:xfrm>
            <a:off x="6085141" y="10"/>
            <a:ext cx="6097593" cy="6868172"/>
          </a:xfrm>
          <a:prstGeom prst="rect">
            <a:avLst/>
          </a:prstGeom>
        </p:spPr>
      </p:pic>
      <p:sp>
        <p:nvSpPr>
          <p:cNvPr id="10" name="CuadroTexto 1">
            <a:extLst>
              <a:ext uri="{FF2B5EF4-FFF2-40B4-BE49-F238E27FC236}">
                <a16:creationId xmlns:a16="http://schemas.microsoft.com/office/drawing/2014/main" id="{BDF0B543-7562-CD09-2477-7A58DBC519E7}"/>
              </a:ext>
            </a:extLst>
          </p:cNvPr>
          <p:cNvSpPr txBox="1"/>
          <p:nvPr/>
        </p:nvSpPr>
        <p:spPr>
          <a:xfrm>
            <a:off x="1060994" y="2154349"/>
            <a:ext cx="10058400" cy="2544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Microsoft Dynamics 365 Remote </a:t>
            </a:r>
            <a:endParaRPr lang="en-US" sz="520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95394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icrosoft Outlook (anteriormente Hotmail): Correo electrónico y calendario  gratuitos | Microsoft 365">
            <a:extLst>
              <a:ext uri="{FF2B5EF4-FFF2-40B4-BE49-F238E27FC236}">
                <a16:creationId xmlns:a16="http://schemas.microsoft.com/office/drawing/2014/main" id="{31BDFDD1-1F05-723C-414C-5870974D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CCCC0756-9817-39DD-914D-1BAA77F32DAD}"/>
              </a:ext>
            </a:extLst>
          </p:cNvPr>
          <p:cNvSpPr txBox="1"/>
          <p:nvPr/>
        </p:nvSpPr>
        <p:spPr>
          <a:xfrm>
            <a:off x="1060994" y="2205149"/>
            <a:ext cx="10058400" cy="2544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006FC4"/>
                </a:solidFill>
                <a:latin typeface="+mj-lt"/>
                <a:ea typeface="+mj-ea"/>
                <a:cs typeface="+mj-cs"/>
              </a:rPr>
              <a:t>OUTLOOK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510784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1">
            <a:extLst>
              <a:ext uri="{FF2B5EF4-FFF2-40B4-BE49-F238E27FC236}">
                <a16:creationId xmlns:a16="http://schemas.microsoft.com/office/drawing/2014/main" id="{1C43490F-F016-03ED-C3A3-8DF13587F704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 Lens</a:t>
            </a:r>
          </a:p>
        </p:txBody>
      </p:sp>
    </p:spTree>
    <p:extLst>
      <p:ext uri="{BB962C8B-B14F-4D97-AF65-F5344CB8AC3E}">
        <p14:creationId xmlns:p14="http://schemas.microsoft.com/office/powerpoint/2010/main" val="7069740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9A822CBD-1DC4-0789-2BBD-92A1EFF412C4}"/>
              </a:ext>
            </a:extLst>
          </p:cNvPr>
          <p:cNvSpPr txBox="1"/>
          <p:nvPr/>
        </p:nvSpPr>
        <p:spPr>
          <a:xfrm>
            <a:off x="776223" y="2658089"/>
            <a:ext cx="10640754" cy="775845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OPORTUNITATS DE MILLORA</a:t>
            </a:r>
          </a:p>
        </p:txBody>
      </p:sp>
      <p:pic>
        <p:nvPicPr>
          <p:cNvPr id="7" name="Imatge 6" descr="Imatge que conté text, Gràfics, logotip, ulleres de sol&#10;&#10;Descripció generada automàticament">
            <a:extLst>
              <a:ext uri="{FF2B5EF4-FFF2-40B4-BE49-F238E27FC236}">
                <a16:creationId xmlns:a16="http://schemas.microsoft.com/office/drawing/2014/main" id="{77940D92-F5FF-3A5D-5613-2B315EAE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35613" b="236"/>
          <a:stretch/>
        </p:blipFill>
        <p:spPr>
          <a:xfrm>
            <a:off x="9959696" y="6346661"/>
            <a:ext cx="2232323" cy="5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4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7CCBA4-33C6-5A9F-A12A-A50657CC76D2}"/>
              </a:ext>
            </a:extLst>
          </p:cNvPr>
          <p:cNvSpPr/>
          <p:nvPr/>
        </p:nvSpPr>
        <p:spPr>
          <a:xfrm>
            <a:off x="8432640" y="241"/>
            <a:ext cx="3785276" cy="6855293"/>
          </a:xfrm>
          <a:prstGeom prst="rect">
            <a:avLst/>
          </a:prstGeom>
          <a:solidFill>
            <a:srgbClr val="FAEAE1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Disseny sense títol">
            <a:hlinkClick r:id="" action="ppaction://media"/>
            <a:extLst>
              <a:ext uri="{FF2B5EF4-FFF2-40B4-BE49-F238E27FC236}">
                <a16:creationId xmlns:a16="http://schemas.microsoft.com/office/drawing/2014/main" id="{2A49339A-FECC-3D9C-5675-C7C359A4C5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1" y="1030266"/>
            <a:ext cx="8435671" cy="4807907"/>
          </a:xfrm>
          <a:prstGeom prst="rect">
            <a:avLst/>
          </a:prstGeom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6274F5B8-3DCD-4725-8700-788676BE6A2C}"/>
              </a:ext>
            </a:extLst>
          </p:cNvPr>
          <p:cNvSpPr txBox="1"/>
          <p:nvPr/>
        </p:nvSpPr>
        <p:spPr>
          <a:xfrm>
            <a:off x="8806771" y="2442558"/>
            <a:ext cx="2844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/>
              <a:t>Experiència </a:t>
            </a:r>
            <a:r>
              <a:rPr lang="ca-ES" b="1"/>
              <a:t>Immersiva</a:t>
            </a:r>
          </a:p>
        </p:txBody>
      </p:sp>
      <p:sp>
        <p:nvSpPr>
          <p:cNvPr id="11" name="QuadreDeText 10">
            <a:extLst>
              <a:ext uri="{FF2B5EF4-FFF2-40B4-BE49-F238E27FC236}">
                <a16:creationId xmlns:a16="http://schemas.microsoft.com/office/drawing/2014/main" id="{41E18D54-9AFD-8C1B-CF24-45019FE9196A}"/>
              </a:ext>
            </a:extLst>
          </p:cNvPr>
          <p:cNvSpPr txBox="1"/>
          <p:nvPr/>
        </p:nvSpPr>
        <p:spPr>
          <a:xfrm>
            <a:off x="8806771" y="2875495"/>
            <a:ext cx="33444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/>
              <a:t>Totalment </a:t>
            </a:r>
            <a:r>
              <a:rPr lang="ca-ES" b="1"/>
              <a:t>Personalitzable</a:t>
            </a:r>
          </a:p>
        </p:txBody>
      </p:sp>
      <p:sp>
        <p:nvSpPr>
          <p:cNvPr id="12" name="QuadreDeText 11">
            <a:extLst>
              <a:ext uri="{FF2B5EF4-FFF2-40B4-BE49-F238E27FC236}">
                <a16:creationId xmlns:a16="http://schemas.microsoft.com/office/drawing/2014/main" id="{C4E03404-FC60-97E4-B0A2-808A9CE6D861}"/>
              </a:ext>
            </a:extLst>
          </p:cNvPr>
          <p:cNvSpPr txBox="1"/>
          <p:nvPr/>
        </p:nvSpPr>
        <p:spPr>
          <a:xfrm>
            <a:off x="8806769" y="3410504"/>
            <a:ext cx="30378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/>
              <a:t>Millor </a:t>
            </a:r>
            <a:r>
              <a:rPr lang="ca-ES" b="1"/>
              <a:t>comprensió </a:t>
            </a:r>
            <a:r>
              <a:rPr lang="ca-ES"/>
              <a:t>de l'espai</a:t>
            </a:r>
          </a:p>
        </p:txBody>
      </p:sp>
      <p:sp>
        <p:nvSpPr>
          <p:cNvPr id="2" name="QuadreDeText 1">
            <a:extLst>
              <a:ext uri="{FF2B5EF4-FFF2-40B4-BE49-F238E27FC236}">
                <a16:creationId xmlns:a16="http://schemas.microsoft.com/office/drawing/2014/main" id="{DA2808CC-DC5A-9EFF-D2E7-D24E5255D330}"/>
              </a:ext>
            </a:extLst>
          </p:cNvPr>
          <p:cNvSpPr txBox="1"/>
          <p:nvPr/>
        </p:nvSpPr>
        <p:spPr>
          <a:xfrm>
            <a:off x="8806769" y="4068994"/>
            <a:ext cx="3037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/>
              <a:t>Augment </a:t>
            </a:r>
            <a:r>
              <a:rPr lang="ca-ES" b="1"/>
              <a:t>confiança</a:t>
            </a:r>
          </a:p>
        </p:txBody>
      </p:sp>
      <p:pic>
        <p:nvPicPr>
          <p:cNvPr id="7" name="Imatge 6" descr="Imatge que conté text, Gràfics, logotip, ulleres de sol&#10;&#10;Descripció generada automàticament">
            <a:extLst>
              <a:ext uri="{FF2B5EF4-FFF2-40B4-BE49-F238E27FC236}">
                <a16:creationId xmlns:a16="http://schemas.microsoft.com/office/drawing/2014/main" id="{44917127-AAB0-CF91-91B0-41D95C8847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" t="35613" b="236"/>
          <a:stretch/>
        </p:blipFill>
        <p:spPr>
          <a:xfrm>
            <a:off x="5864671" y="4906168"/>
            <a:ext cx="2347144" cy="515929"/>
          </a:xfrm>
          <a:prstGeom prst="rect">
            <a:avLst/>
          </a:prstGeom>
        </p:spPr>
      </p:pic>
      <p:sp>
        <p:nvSpPr>
          <p:cNvPr id="13" name="CuadroTexto 1">
            <a:extLst>
              <a:ext uri="{FF2B5EF4-FFF2-40B4-BE49-F238E27FC236}">
                <a16:creationId xmlns:a16="http://schemas.microsoft.com/office/drawing/2014/main" id="{82080139-4CD5-D276-F5FF-570F62BAC8D2}"/>
              </a:ext>
            </a:extLst>
          </p:cNvPr>
          <p:cNvSpPr txBox="1"/>
          <p:nvPr/>
        </p:nvSpPr>
        <p:spPr>
          <a:xfrm>
            <a:off x="7769923" y="1175988"/>
            <a:ext cx="5108426" cy="80716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atin typeface="Sitka Text"/>
              </a:rPr>
              <a:t>OPORTUNITATS DE MILLORA</a:t>
            </a:r>
          </a:p>
        </p:txBody>
      </p:sp>
      <p:sp>
        <p:nvSpPr>
          <p:cNvPr id="16" name="QuadreDeText 15">
            <a:extLst>
              <a:ext uri="{FF2B5EF4-FFF2-40B4-BE49-F238E27FC236}">
                <a16:creationId xmlns:a16="http://schemas.microsoft.com/office/drawing/2014/main" id="{523F7426-05D3-FE84-8112-C21C67082383}"/>
              </a:ext>
            </a:extLst>
          </p:cNvPr>
          <p:cNvSpPr txBox="1"/>
          <p:nvPr/>
        </p:nvSpPr>
        <p:spPr>
          <a:xfrm>
            <a:off x="8802596" y="2438384"/>
            <a:ext cx="30744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 b="1"/>
              <a:t>Interacció </a:t>
            </a:r>
            <a:r>
              <a:rPr lang="ca-ES"/>
              <a:t>Client-Venedor</a:t>
            </a:r>
          </a:p>
        </p:txBody>
      </p:sp>
      <p:sp>
        <p:nvSpPr>
          <p:cNvPr id="20" name="QuadreDeText 19">
            <a:extLst>
              <a:ext uri="{FF2B5EF4-FFF2-40B4-BE49-F238E27FC236}">
                <a16:creationId xmlns:a16="http://schemas.microsoft.com/office/drawing/2014/main" id="{3ED2BC9B-978E-DE5D-96EB-8C62D5B2816B}"/>
              </a:ext>
            </a:extLst>
          </p:cNvPr>
          <p:cNvSpPr txBox="1"/>
          <p:nvPr/>
        </p:nvSpPr>
        <p:spPr>
          <a:xfrm>
            <a:off x="8806771" y="2880969"/>
            <a:ext cx="2844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/>
              <a:t>Compradors </a:t>
            </a:r>
            <a:r>
              <a:rPr lang="ca-ES" b="1"/>
              <a:t>Remots</a:t>
            </a:r>
          </a:p>
        </p:txBody>
      </p:sp>
    </p:spTree>
    <p:extLst>
      <p:ext uri="{BB962C8B-B14F-4D97-AF65-F5344CB8AC3E}">
        <p14:creationId xmlns:p14="http://schemas.microsoft.com/office/powerpoint/2010/main" val="2963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5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2" grpId="0"/>
      <p:bldP spid="2" grpId="1"/>
      <p:bldP spid="16" grpId="0"/>
      <p:bldP spid="16" grpId="1"/>
      <p:bldP spid="20" grpId="0"/>
      <p:bldP spid="2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tge 5" descr="Imatge que conté text, captura de pantalla, Gràfics, disseny&#10;&#10;Descripció generada automàticament">
            <a:extLst>
              <a:ext uri="{FF2B5EF4-FFF2-40B4-BE49-F238E27FC236}">
                <a16:creationId xmlns:a16="http://schemas.microsoft.com/office/drawing/2014/main" id="{503E0660-1FDD-354D-8673-1A43F73FAB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974" r="45305" b="327"/>
          <a:stretch/>
        </p:blipFill>
        <p:spPr>
          <a:xfrm>
            <a:off x="542699" y="2001272"/>
            <a:ext cx="5892181" cy="2606930"/>
          </a:xfrm>
          <a:prstGeom prst="rect">
            <a:avLst/>
          </a:prstGeom>
        </p:spPr>
      </p:pic>
      <p:pic>
        <p:nvPicPr>
          <p:cNvPr id="7" name="Imatge 6" descr="Imatge que conté text, captura de pantalla, Gràfics, disseny&#10;&#10;Descripció generada automàticament">
            <a:extLst>
              <a:ext uri="{FF2B5EF4-FFF2-40B4-BE49-F238E27FC236}">
                <a16:creationId xmlns:a16="http://schemas.microsoft.com/office/drawing/2014/main" id="{ADA2F93E-CD26-97F1-1419-ACA8EA70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796" t="32661" r="120" b="550"/>
          <a:stretch/>
        </p:blipFill>
        <p:spPr>
          <a:xfrm>
            <a:off x="9363818" y="2473299"/>
            <a:ext cx="1948139" cy="2131132"/>
          </a:xfrm>
          <a:prstGeom prst="rect">
            <a:avLst/>
          </a:prstGeom>
        </p:spPr>
      </p:pic>
      <p:pic>
        <p:nvPicPr>
          <p:cNvPr id="8" name="Imatge 7" descr="Imatge que conté accessori, espectacles, ulleres de sol, ulleres&#10;&#10;Descripció generada automàticament">
            <a:extLst>
              <a:ext uri="{FF2B5EF4-FFF2-40B4-BE49-F238E27FC236}">
                <a16:creationId xmlns:a16="http://schemas.microsoft.com/office/drawing/2014/main" id="{C4AEBE24-AB91-C323-32C1-08542B10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67" y="2471605"/>
            <a:ext cx="2631159" cy="17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5DA1C6-9CAB-5EE2-C382-A6F6CB30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" t="2218" r="-221" b="2033"/>
          <a:stretch/>
        </p:blipFill>
        <p:spPr>
          <a:xfrm>
            <a:off x="1483069" y="815278"/>
            <a:ext cx="9179535" cy="52648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oomGPT">
            <a:extLst>
              <a:ext uri="{FF2B5EF4-FFF2-40B4-BE49-F238E27FC236}">
                <a16:creationId xmlns:a16="http://schemas.microsoft.com/office/drawing/2014/main" id="{EDBB7DD3-645B-07D4-A49A-41AA299DA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0" t="50" r="54" b="4618"/>
          <a:stretch/>
        </p:blipFill>
        <p:spPr>
          <a:xfrm>
            <a:off x="1537538" y="868377"/>
            <a:ext cx="9124776" cy="511305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tge 7" descr="Imatge que conté persona, text, captura de pantalla, roba&#10;&#10;Descripció generada automàticament">
            <a:extLst>
              <a:ext uri="{FF2B5EF4-FFF2-40B4-BE49-F238E27FC236}">
                <a16:creationId xmlns:a16="http://schemas.microsoft.com/office/drawing/2014/main" id="{9167DD1F-043D-3DFE-BF8C-BBDA228F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8" y="1057275"/>
            <a:ext cx="8467725" cy="474345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19138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tge 1" descr="Imatge que conté Cara humana, roba, persona, somriure&#10;&#10;Descripció generada automàticament">
            <a:extLst>
              <a:ext uri="{FF2B5EF4-FFF2-40B4-BE49-F238E27FC236}">
                <a16:creationId xmlns:a16="http://schemas.microsoft.com/office/drawing/2014/main" id="{3638CB50-ED56-958B-29AD-8360AD3A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298"/>
          <a:stretch/>
        </p:blipFill>
        <p:spPr>
          <a:xfrm>
            <a:off x="1960880" y="868045"/>
            <a:ext cx="8270240" cy="511178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tge 5" descr="Imatge que conté text, captura de pantalla, Gràfics, disseny&#10;&#10;Descripció generada automàticament">
            <a:extLst>
              <a:ext uri="{FF2B5EF4-FFF2-40B4-BE49-F238E27FC236}">
                <a16:creationId xmlns:a16="http://schemas.microsoft.com/office/drawing/2014/main" id="{503E0660-1FDD-354D-8673-1A43F73FAB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974" r="45305" b="327"/>
          <a:stretch/>
        </p:blipFill>
        <p:spPr>
          <a:xfrm>
            <a:off x="542699" y="2001272"/>
            <a:ext cx="5892181" cy="2606930"/>
          </a:xfrm>
          <a:prstGeom prst="rect">
            <a:avLst/>
          </a:prstGeom>
        </p:spPr>
      </p:pic>
      <p:pic>
        <p:nvPicPr>
          <p:cNvPr id="7" name="Imatge 6" descr="Imatge que conté text, captura de pantalla, Gràfics, disseny&#10;&#10;Descripció generada automàticament">
            <a:extLst>
              <a:ext uri="{FF2B5EF4-FFF2-40B4-BE49-F238E27FC236}">
                <a16:creationId xmlns:a16="http://schemas.microsoft.com/office/drawing/2014/main" id="{ADA2F93E-CD26-97F1-1419-ACA8EA70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796" t="32661" r="120" b="550"/>
          <a:stretch/>
        </p:blipFill>
        <p:spPr>
          <a:xfrm>
            <a:off x="9363818" y="2473299"/>
            <a:ext cx="1948139" cy="2131132"/>
          </a:xfrm>
          <a:prstGeom prst="rect">
            <a:avLst/>
          </a:prstGeom>
        </p:spPr>
      </p:pic>
      <p:pic>
        <p:nvPicPr>
          <p:cNvPr id="8" name="Imatge 7" descr="Imatge que conté accessori, espectacles, ulleres de sol, ulleres&#10;&#10;Descripció generada automàticament">
            <a:extLst>
              <a:ext uri="{FF2B5EF4-FFF2-40B4-BE49-F238E27FC236}">
                <a16:creationId xmlns:a16="http://schemas.microsoft.com/office/drawing/2014/main" id="{C4AEBE24-AB91-C323-32C1-08542B10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67" y="2471605"/>
            <a:ext cx="2631159" cy="17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tge 7" descr="Imatge que conté accessori, espectacles, ulleres de sol, ulleres&#10;&#10;Descripció generada automàticament">
            <a:extLst>
              <a:ext uri="{FF2B5EF4-FFF2-40B4-BE49-F238E27FC236}">
                <a16:creationId xmlns:a16="http://schemas.microsoft.com/office/drawing/2014/main" id="{D5789014-B1C4-F7CD-22A5-E7929C7D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7" t="-195" r="43590" b="195"/>
          <a:stretch/>
        </p:blipFill>
        <p:spPr>
          <a:xfrm flipH="1">
            <a:off x="-474624" y="560217"/>
            <a:ext cx="4407351" cy="5196107"/>
          </a:xfrm>
          <a:prstGeom prst="rect">
            <a:avLst/>
          </a:prstGeom>
        </p:spPr>
      </p:pic>
      <p:grpSp>
        <p:nvGrpSpPr>
          <p:cNvPr id="2" name="Agrupa 1">
            <a:extLst>
              <a:ext uri="{FF2B5EF4-FFF2-40B4-BE49-F238E27FC236}">
                <a16:creationId xmlns:a16="http://schemas.microsoft.com/office/drawing/2014/main" id="{486E5582-7D3E-2A24-D37F-63AD91DA3839}"/>
              </a:ext>
            </a:extLst>
          </p:cNvPr>
          <p:cNvGrpSpPr/>
          <p:nvPr/>
        </p:nvGrpSpPr>
        <p:grpSpPr>
          <a:xfrm>
            <a:off x="3576249" y="651537"/>
            <a:ext cx="9570848" cy="5093959"/>
            <a:chOff x="3576249" y="651537"/>
            <a:chExt cx="9570848" cy="5093959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A6948AB-A5F2-709D-4B17-76E6EE5889B1}"/>
                </a:ext>
              </a:extLst>
            </p:cNvPr>
            <p:cNvSpPr txBox="1"/>
            <p:nvPr/>
          </p:nvSpPr>
          <p:spPr>
            <a:xfrm>
              <a:off x="6089168" y="1639307"/>
              <a:ext cx="4685698" cy="41061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EXPERIÈNCIA IMMERSIVA</a:t>
              </a:r>
              <a:endParaRPr lang="ca-ES" sz="2200">
                <a:latin typeface="+mj-lt"/>
                <a:ea typeface="+mj-ea"/>
                <a:cs typeface="+mj-cs"/>
              </a:endParaRPr>
            </a:p>
            <a:p>
              <a:pPr marL="342900" indent="-342900" algn="just">
                <a:lnSpc>
                  <a:spcPct val="150000"/>
                </a:lnSpc>
                <a:buFont typeface="Arial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REVOLUCIONAR EL MERCAT</a:t>
              </a:r>
            </a:p>
            <a:p>
              <a:pPr marL="342900" indent="-342900" algn="just">
                <a:lnSpc>
                  <a:spcPct val="150000"/>
                </a:lnSpc>
                <a:buFont typeface="Arial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SERVEI PERSONALITZAT</a:t>
              </a:r>
            </a:p>
            <a:p>
              <a:pPr marL="342900" indent="-342900" algn="just">
                <a:lnSpc>
                  <a:spcPct val="150000"/>
                </a:lnSpc>
                <a:buFont typeface="Arial,Sans-Serif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INTEGRITAT</a:t>
              </a:r>
            </a:p>
            <a:p>
              <a:pPr marL="342900" indent="-342900" algn="just">
                <a:lnSpc>
                  <a:spcPct val="150000"/>
                </a:lnSpc>
                <a:buFont typeface="Arial,Sans-Serif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EXCEL·LÈNCIA</a:t>
              </a:r>
              <a:endParaRPr lang="en-US" sz="2200">
                <a:latin typeface="+mj-lt"/>
                <a:ea typeface="+mj-ea"/>
                <a:cs typeface="+mj-cs"/>
              </a:endParaRPr>
            </a:p>
            <a:p>
              <a:pPr marL="342900" indent="-342900" algn="just">
                <a:lnSpc>
                  <a:spcPct val="150000"/>
                </a:lnSpc>
                <a:buFont typeface="Arial,Sans-Serif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INNOVACIÓ</a:t>
              </a:r>
              <a:endParaRPr lang="en-US" sz="2200">
                <a:latin typeface="+mj-lt"/>
                <a:ea typeface="+mj-ea"/>
                <a:cs typeface="+mj-cs"/>
              </a:endParaRPr>
            </a:p>
            <a:p>
              <a:pPr marL="342900" indent="-342900" algn="just">
                <a:lnSpc>
                  <a:spcPct val="150000"/>
                </a:lnSpc>
                <a:buFont typeface="Arial,Sans-Serif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RESPONSABILITAT SOCIAL</a:t>
              </a:r>
              <a:endParaRPr lang="en-US" sz="2200">
                <a:latin typeface="+mj-lt"/>
                <a:ea typeface="+mj-ea"/>
                <a:cs typeface="+mj-cs"/>
              </a:endParaRPr>
            </a:p>
            <a:p>
              <a:pPr marL="342900" indent="-342900" algn="just">
                <a:lnSpc>
                  <a:spcPct val="150000"/>
                </a:lnSpc>
                <a:buFont typeface="Arial,Sans-Serif"/>
                <a:buChar char="•"/>
              </a:pPr>
              <a:r>
                <a:rPr lang="es-ES" sz="2200">
                  <a:latin typeface="+mj-lt"/>
                  <a:ea typeface="+mj-ea"/>
                  <a:cs typeface="+mj-cs"/>
                </a:rPr>
                <a:t>DIVERSITAT I INCLUSIÓ</a:t>
              </a:r>
            </a:p>
          </p:txBody>
        </p:sp>
        <p:sp>
          <p:nvSpPr>
            <p:cNvPr id="7" name="CuadroTexto 1">
              <a:extLst>
                <a:ext uri="{FF2B5EF4-FFF2-40B4-BE49-F238E27FC236}">
                  <a16:creationId xmlns:a16="http://schemas.microsoft.com/office/drawing/2014/main" id="{76B947C0-3277-BA29-461F-FA8752E2B178}"/>
                </a:ext>
              </a:extLst>
            </p:cNvPr>
            <p:cNvSpPr txBox="1"/>
            <p:nvPr/>
          </p:nvSpPr>
          <p:spPr>
            <a:xfrm>
              <a:off x="3576249" y="651537"/>
              <a:ext cx="9570848" cy="70788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4000" b="1">
                  <a:latin typeface="+mj-lt"/>
                  <a:ea typeface="+mj-ea"/>
                  <a:cs typeface="+mj-cs"/>
                </a:rPr>
                <a:t>MISSIÓ, VISIÓ I VALORS</a:t>
              </a:r>
            </a:p>
          </p:txBody>
        </p:sp>
      </p:grpSp>
      <p:pic>
        <p:nvPicPr>
          <p:cNvPr id="4" name="Imatge 3" descr="Imatge que conté text, Gràfics, logotip, ulleres de sol&#10;&#10;Descripció generada automàticament">
            <a:extLst>
              <a:ext uri="{FF2B5EF4-FFF2-40B4-BE49-F238E27FC236}">
                <a16:creationId xmlns:a16="http://schemas.microsoft.com/office/drawing/2014/main" id="{5077499A-637A-7BE2-C0E1-B6E6C3A36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" t="35613" b="236"/>
          <a:stretch/>
        </p:blipFill>
        <p:spPr>
          <a:xfrm>
            <a:off x="9959696" y="6346661"/>
            <a:ext cx="2232323" cy="5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2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 6">
            <a:extLst>
              <a:ext uri="{FF2B5EF4-FFF2-40B4-BE49-F238E27FC236}">
                <a16:creationId xmlns:a16="http://schemas.microsoft.com/office/drawing/2014/main" id="{ABDFFD5E-41BB-0BF5-03EF-31FE384EE594}"/>
              </a:ext>
            </a:extLst>
          </p:cNvPr>
          <p:cNvGrpSpPr/>
          <p:nvPr/>
        </p:nvGrpSpPr>
        <p:grpSpPr>
          <a:xfrm>
            <a:off x="1746337" y="730468"/>
            <a:ext cx="4192303" cy="5093381"/>
            <a:chOff x="1746337" y="730468"/>
            <a:chExt cx="4192303" cy="5093381"/>
          </a:xfrm>
        </p:grpSpPr>
        <p:sp>
          <p:nvSpPr>
            <p:cNvPr id="3" name="CuadroTexto 1">
              <a:extLst>
                <a:ext uri="{FF2B5EF4-FFF2-40B4-BE49-F238E27FC236}">
                  <a16:creationId xmlns:a16="http://schemas.microsoft.com/office/drawing/2014/main" id="{2C853B48-545C-BA0C-AAE7-21A7772E88FC}"/>
                </a:ext>
              </a:extLst>
            </p:cNvPr>
            <p:cNvSpPr txBox="1"/>
            <p:nvPr/>
          </p:nvSpPr>
          <p:spPr>
            <a:xfrm>
              <a:off x="1746337" y="730468"/>
              <a:ext cx="4192303" cy="1899912"/>
            </a:xfrm>
            <a:prstGeom prst="rect">
              <a:avLst/>
            </a:prstGeom>
          </p:spPr>
          <p:txBody>
            <a:bodyPr rot="0" spcFirstLastPara="0" vert="horz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4000" b="1">
                  <a:latin typeface="+mj-lt"/>
                  <a:ea typeface="+mj-ea"/>
                  <a:cs typeface="+mj-cs"/>
                </a:rPr>
                <a:t>FUNCIONALITATS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775D3F2D-BE82-8299-4449-4E976954A2C2}"/>
                </a:ext>
              </a:extLst>
            </p:cNvPr>
            <p:cNvSpPr txBox="1"/>
            <p:nvPr/>
          </p:nvSpPr>
          <p:spPr>
            <a:xfrm>
              <a:off x="1746337" y="2081087"/>
              <a:ext cx="3822189" cy="3742762"/>
            </a:xfrm>
            <a:prstGeom prst="rect">
              <a:avLst/>
            </a:prstGeom>
          </p:spPr>
          <p:txBody>
            <a:bodyPr rot="0" spcFirstLastPara="0" vertOverflow="overflow" horzOverflow="overflow" vert="horz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/>
                <a:t>HoloLens2</a:t>
              </a:r>
              <a:endParaRPr lang="es-ES"/>
            </a:p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err="1"/>
                <a:t>RoomGPT</a:t>
              </a:r>
              <a:r>
                <a:rPr lang="en-US" sz="2400"/>
                <a:t>​</a:t>
              </a:r>
            </a:p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/>
                <a:t>3D SketchUp</a:t>
              </a:r>
            </a:p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/>
                <a:t>Microsoft Dynamics 365 Remote </a:t>
              </a:r>
              <a:endParaRPr lang="en-US"/>
            </a:p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/>
                <a:t>Google Lens</a:t>
              </a:r>
            </a:p>
            <a:p>
              <a:pPr marL="800100" lvl="1" indent="-22860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/>
                <a:t>Outlook​</a:t>
              </a:r>
            </a:p>
          </p:txBody>
        </p:sp>
      </p:grpSp>
      <p:pic>
        <p:nvPicPr>
          <p:cNvPr id="5" name="Imatge 4" descr="Imatge que conté text, Gràfics, logotip, ulleres de sol&#10;&#10;Descripció generada automàticament">
            <a:extLst>
              <a:ext uri="{FF2B5EF4-FFF2-40B4-BE49-F238E27FC236}">
                <a16:creationId xmlns:a16="http://schemas.microsoft.com/office/drawing/2014/main" id="{A6F030ED-3D14-BF2F-AC05-F81E624D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t="35613" b="236"/>
          <a:stretch/>
        </p:blipFill>
        <p:spPr>
          <a:xfrm>
            <a:off x="9959696" y="6346661"/>
            <a:ext cx="2232323" cy="515929"/>
          </a:xfrm>
          <a:prstGeom prst="rect">
            <a:avLst/>
          </a:prstGeom>
        </p:spPr>
      </p:pic>
      <p:pic>
        <p:nvPicPr>
          <p:cNvPr id="4" name="Imatge 7" descr="Imatge que conté accessori, espectacles, ulleres de sol, ulleres&#10;&#10;Descripció generada automàticament">
            <a:extLst>
              <a:ext uri="{FF2B5EF4-FFF2-40B4-BE49-F238E27FC236}">
                <a16:creationId xmlns:a16="http://schemas.microsoft.com/office/drawing/2014/main" id="{4A5B844A-C97D-BA39-6869-A05C7C5B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7" t="-195" r="43590" b="195"/>
          <a:stretch/>
        </p:blipFill>
        <p:spPr>
          <a:xfrm>
            <a:off x="7343705" y="361888"/>
            <a:ext cx="4856200" cy="56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49A4F3-0448-9F53-0548-EE85AEB4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57" y="258702"/>
            <a:ext cx="31146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3927923-A52F-156B-369C-C32554EF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429708"/>
            <a:ext cx="3950209" cy="34282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912783-F8C0-7397-A069-EE9C3D67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132" y="1284453"/>
            <a:ext cx="3732972" cy="20442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2EDE4C-4DCF-DE8E-5471-72F67676C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207" y="3440440"/>
            <a:ext cx="8241793" cy="3417560"/>
          </a:xfrm>
          <a:prstGeom prst="rect">
            <a:avLst/>
          </a:prstGeom>
        </p:spPr>
      </p:pic>
      <p:sp>
        <p:nvSpPr>
          <p:cNvPr id="8" name="CuadroTexto 1">
            <a:extLst>
              <a:ext uri="{FF2B5EF4-FFF2-40B4-BE49-F238E27FC236}">
                <a16:creationId xmlns:a16="http://schemas.microsoft.com/office/drawing/2014/main" id="{7A9AAC4D-40C1-E369-637C-6746DE455427}"/>
              </a:ext>
            </a:extLst>
          </p:cNvPr>
          <p:cNvSpPr txBox="1"/>
          <p:nvPr/>
        </p:nvSpPr>
        <p:spPr>
          <a:xfrm>
            <a:off x="922749" y="2568404"/>
            <a:ext cx="10058400" cy="2544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Aptos Display"/>
                <a:ea typeface="+mj-ea"/>
                <a:cs typeface="+mj-cs"/>
              </a:rPr>
              <a:t>HoloLens</a:t>
            </a: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>
                <a:solidFill>
                  <a:srgbClr val="FFFFFF"/>
                </a:solidFill>
                <a:latin typeface="Aptos Display"/>
                <a:ea typeface="+mj-ea"/>
                <a:cs typeface="+mj-cs"/>
              </a:rPr>
              <a:t>2</a:t>
            </a:r>
            <a:endParaRPr lang="ca-ES">
              <a:latin typeface="Aptos Display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09D537-8F59-7A69-F318-DB641A992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41753"/>
            <a:ext cx="5168777" cy="35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302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Pantalla panoràmica</PresentationFormat>
  <Slides>19</Slides>
  <Notes>0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Títols de les diapositives</vt:lpstr>
      </vt:variant>
      <vt:variant>
        <vt:i4>19</vt:i4>
      </vt:variant>
    </vt:vector>
  </HeadingPairs>
  <TitlesOfParts>
    <vt:vector size="21" baseType="lpstr">
      <vt:lpstr>Office Theme</vt:lpstr>
      <vt:lpstr>Tema de Office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</cp:revision>
  <dcterms:created xsi:type="dcterms:W3CDTF">2024-10-11T08:29:04Z</dcterms:created>
  <dcterms:modified xsi:type="dcterms:W3CDTF">2024-12-12T01:17:56Z</dcterms:modified>
</cp:coreProperties>
</file>